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Lst>
  <p:notesMasterIdLst>
    <p:notesMasterId r:id="rId21"/>
  </p:notesMasterIdLst>
  <p:sldIdLst>
    <p:sldId id="256" r:id="rId2"/>
    <p:sldId id="261" r:id="rId3"/>
    <p:sldId id="283" r:id="rId4"/>
    <p:sldId id="293" r:id="rId5"/>
    <p:sldId id="295" r:id="rId6"/>
    <p:sldId id="288" r:id="rId7"/>
    <p:sldId id="298" r:id="rId8"/>
    <p:sldId id="307" r:id="rId9"/>
    <p:sldId id="303" r:id="rId10"/>
    <p:sldId id="308" r:id="rId11"/>
    <p:sldId id="302" r:id="rId12"/>
    <p:sldId id="305" r:id="rId13"/>
    <p:sldId id="300" r:id="rId14"/>
    <p:sldId id="301" r:id="rId15"/>
    <p:sldId id="304" r:id="rId16"/>
    <p:sldId id="306" r:id="rId17"/>
    <p:sldId id="296" r:id="rId18"/>
    <p:sldId id="294" r:id="rId19"/>
    <p:sldId id="29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569"/>
    <a:srgbClr val="0D2670"/>
    <a:srgbClr val="262626"/>
    <a:srgbClr val="0016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62"/>
    <p:restoredTop sz="83129" autoAdjust="0"/>
  </p:normalViewPr>
  <p:slideViewPr>
    <p:cSldViewPr snapToGrid="0" snapToObjects="1">
      <p:cViewPr varScale="1">
        <p:scale>
          <a:sx n="103" d="100"/>
          <a:sy n="103" d="100"/>
        </p:scale>
        <p:origin x="176"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9CF547-6490-484B-B343-D059AE3AD846}" type="doc">
      <dgm:prSet loTypeId="urn:microsoft.com/office/officeart/2018/2/layout/IconVerticalSolidList" loCatId="icon" qsTypeId="urn:microsoft.com/office/officeart/2005/8/quickstyle/simple1" qsCatId="simple" csTypeId="urn:microsoft.com/office/officeart/2005/8/colors/accent5_1" csCatId="accent5" phldr="1"/>
      <dgm:spPr/>
      <dgm:t>
        <a:bodyPr/>
        <a:lstStyle/>
        <a:p>
          <a:endParaRPr lang="en-US"/>
        </a:p>
      </dgm:t>
    </dgm:pt>
    <dgm:pt modelId="{D4A807B3-73F4-40CD-93B8-CAA7D92F8DD1}">
      <dgm:prSet custT="1"/>
      <dgm:spPr/>
      <dgm:t>
        <a:bodyPr/>
        <a:lstStyle/>
        <a:p>
          <a:pPr>
            <a:lnSpc>
              <a:spcPct val="100000"/>
            </a:lnSpc>
          </a:pPr>
          <a:endParaRPr lang="en-US" sz="1400" dirty="0"/>
        </a:p>
      </dgm:t>
    </dgm:pt>
    <dgm:pt modelId="{14D45A7C-5113-4A49-BFCF-649870FB7376}" type="parTrans" cxnId="{6501C9F5-D7ED-470C-BF5E-DCA4EDDDDBAC}">
      <dgm:prSet/>
      <dgm:spPr/>
      <dgm:t>
        <a:bodyPr/>
        <a:lstStyle/>
        <a:p>
          <a:endParaRPr lang="en-US"/>
        </a:p>
      </dgm:t>
    </dgm:pt>
    <dgm:pt modelId="{E54EF36C-F5AD-472C-B832-3CDA65EB0293}" type="sibTrans" cxnId="{6501C9F5-D7ED-470C-BF5E-DCA4EDDDDBAC}">
      <dgm:prSet/>
      <dgm:spPr/>
      <dgm:t>
        <a:bodyPr/>
        <a:lstStyle/>
        <a:p>
          <a:endParaRPr lang="en-US"/>
        </a:p>
      </dgm:t>
    </dgm:pt>
    <dgm:pt modelId="{7FDE5D68-D113-4BD7-B69F-B282D1500225}">
      <dgm:prSet custT="1"/>
      <dgm:spPr/>
      <dgm:t>
        <a:bodyPr/>
        <a:lstStyle/>
        <a:p>
          <a:pPr>
            <a:lnSpc>
              <a:spcPct val="100000"/>
            </a:lnSpc>
          </a:pPr>
          <a:endParaRPr lang="en-US" sz="1400" dirty="0"/>
        </a:p>
      </dgm:t>
    </dgm:pt>
    <dgm:pt modelId="{AAF46DB8-BFA3-4185-853B-F5FECD9F4AA3}" type="parTrans" cxnId="{3FBED88B-36C8-46BB-8394-17743EA18816}">
      <dgm:prSet/>
      <dgm:spPr/>
      <dgm:t>
        <a:bodyPr/>
        <a:lstStyle/>
        <a:p>
          <a:endParaRPr lang="en-US"/>
        </a:p>
      </dgm:t>
    </dgm:pt>
    <dgm:pt modelId="{4F131160-F765-4958-AEFD-1294C1FB9BD9}" type="sibTrans" cxnId="{3FBED88B-36C8-46BB-8394-17743EA18816}">
      <dgm:prSet/>
      <dgm:spPr/>
      <dgm:t>
        <a:bodyPr/>
        <a:lstStyle/>
        <a:p>
          <a:endParaRPr lang="en-US"/>
        </a:p>
      </dgm:t>
    </dgm:pt>
    <dgm:pt modelId="{0CF5630E-5DBB-4AD5-A45F-88C82A283173}">
      <dgm:prSet custT="1"/>
      <dgm:spPr/>
      <dgm:t>
        <a:bodyPr/>
        <a:lstStyle/>
        <a:p>
          <a:pPr>
            <a:lnSpc>
              <a:spcPct val="100000"/>
            </a:lnSpc>
          </a:pPr>
          <a:endParaRPr lang="en-US" sz="1300" dirty="0"/>
        </a:p>
      </dgm:t>
    </dgm:pt>
    <dgm:pt modelId="{07FEA93F-0C56-4E4A-92D1-1BC77EB9334F}" type="parTrans" cxnId="{F99DCEEE-16A1-444D-B313-16620F5B4F9E}">
      <dgm:prSet/>
      <dgm:spPr/>
      <dgm:t>
        <a:bodyPr/>
        <a:lstStyle/>
        <a:p>
          <a:endParaRPr lang="en-US"/>
        </a:p>
      </dgm:t>
    </dgm:pt>
    <dgm:pt modelId="{330B00C6-D03A-4E7F-98F6-55C51666A66B}" type="sibTrans" cxnId="{F99DCEEE-16A1-444D-B313-16620F5B4F9E}">
      <dgm:prSet/>
      <dgm:spPr/>
      <dgm:t>
        <a:bodyPr/>
        <a:lstStyle/>
        <a:p>
          <a:endParaRPr lang="en-US"/>
        </a:p>
      </dgm:t>
    </dgm:pt>
    <dgm:pt modelId="{21C6372A-1E52-4304-8358-64CDB892D97C}">
      <dgm:prSet custT="1"/>
      <dgm:spPr/>
      <dgm:t>
        <a:bodyPr/>
        <a:lstStyle/>
        <a:p>
          <a:pPr>
            <a:lnSpc>
              <a:spcPct val="100000"/>
            </a:lnSpc>
          </a:pPr>
          <a:endParaRPr lang="en-US" sz="1400" dirty="0"/>
        </a:p>
      </dgm:t>
    </dgm:pt>
    <dgm:pt modelId="{785534A2-C2DD-4802-BB97-75CFD81763A9}" type="sibTrans" cxnId="{F583D365-9AE4-4C44-BB7B-B04F8F248D44}">
      <dgm:prSet/>
      <dgm:spPr/>
      <dgm:t>
        <a:bodyPr/>
        <a:lstStyle/>
        <a:p>
          <a:endParaRPr lang="en-US"/>
        </a:p>
      </dgm:t>
    </dgm:pt>
    <dgm:pt modelId="{D74F3267-1137-4FF9-96E3-3C0760D8BB35}" type="parTrans" cxnId="{F583D365-9AE4-4C44-BB7B-B04F8F248D44}">
      <dgm:prSet/>
      <dgm:spPr/>
      <dgm:t>
        <a:bodyPr/>
        <a:lstStyle/>
        <a:p>
          <a:endParaRPr lang="en-US"/>
        </a:p>
      </dgm:t>
    </dgm:pt>
    <dgm:pt modelId="{C323CC0B-A530-4D6B-98D8-FD50D4DEC5B8}" type="pres">
      <dgm:prSet presAssocID="{499CF547-6490-484B-B343-D059AE3AD846}" presName="root" presStyleCnt="0">
        <dgm:presLayoutVars>
          <dgm:dir/>
          <dgm:resizeHandles val="exact"/>
        </dgm:presLayoutVars>
      </dgm:prSet>
      <dgm:spPr/>
    </dgm:pt>
    <dgm:pt modelId="{8A9EC916-8A51-4467-8251-6D461677E7C1}" type="pres">
      <dgm:prSet presAssocID="{D4A807B3-73F4-40CD-93B8-CAA7D92F8DD1}" presName="compNode" presStyleCnt="0"/>
      <dgm:spPr/>
    </dgm:pt>
    <dgm:pt modelId="{80EF6B70-43D3-4FBE-AFDE-427C560425E9}" type="pres">
      <dgm:prSet presAssocID="{D4A807B3-73F4-40CD-93B8-CAA7D92F8DD1}" presName="bgRect" presStyleLbl="bgShp" presStyleIdx="0" presStyleCnt="4" custScaleY="133385" custLinFactNeighborY="2554"/>
      <dgm:spPr/>
    </dgm:pt>
    <dgm:pt modelId="{3A244778-0CD9-44CF-8BB2-A79AB00482A0}" type="pres">
      <dgm:prSet presAssocID="{D4A807B3-73F4-40CD-93B8-CAA7D92F8DD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Partial sun with solid fill"/>
        </a:ext>
      </dgm:extLst>
    </dgm:pt>
    <dgm:pt modelId="{5A66B70E-31FA-412F-8912-3CCE99BFEA78}" type="pres">
      <dgm:prSet presAssocID="{D4A807B3-73F4-40CD-93B8-CAA7D92F8DD1}" presName="spaceRect" presStyleCnt="0"/>
      <dgm:spPr/>
    </dgm:pt>
    <dgm:pt modelId="{445BDA73-3106-44FF-8539-5E171B433796}" type="pres">
      <dgm:prSet presAssocID="{D4A807B3-73F4-40CD-93B8-CAA7D92F8DD1}" presName="parTx" presStyleLbl="revTx" presStyleIdx="0" presStyleCnt="4" custLinFactNeighborX="-3184" custLinFactNeighborY="-8812">
        <dgm:presLayoutVars>
          <dgm:chMax val="0"/>
          <dgm:chPref val="0"/>
        </dgm:presLayoutVars>
      </dgm:prSet>
      <dgm:spPr/>
    </dgm:pt>
    <dgm:pt modelId="{5CF9F963-24E5-403C-88A0-ECD0DBABFF54}" type="pres">
      <dgm:prSet presAssocID="{E54EF36C-F5AD-472C-B832-3CDA65EB0293}" presName="sibTrans" presStyleCnt="0"/>
      <dgm:spPr/>
    </dgm:pt>
    <dgm:pt modelId="{D94EF7D7-85B3-4467-91DC-09887DD0668B}" type="pres">
      <dgm:prSet presAssocID="{21C6372A-1E52-4304-8358-64CDB892D97C}" presName="compNode" presStyleCnt="0"/>
      <dgm:spPr/>
    </dgm:pt>
    <dgm:pt modelId="{5DCA40A7-1108-4702-9F8F-7262964B9F45}" type="pres">
      <dgm:prSet presAssocID="{21C6372A-1E52-4304-8358-64CDB892D97C}" presName="bgRect" presStyleLbl="bgShp" presStyleIdx="1" presStyleCnt="4" custLinFactNeighborY="-6368"/>
      <dgm:spPr/>
    </dgm:pt>
    <dgm:pt modelId="{2CEA4F79-48EF-4769-809A-8F6395626270}" type="pres">
      <dgm:prSet presAssocID="{21C6372A-1E52-4304-8358-64CDB892D97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Rain with solid fill"/>
        </a:ext>
      </dgm:extLst>
    </dgm:pt>
    <dgm:pt modelId="{25E3748E-3ADA-436D-8AB1-310E3A7F3AA1}" type="pres">
      <dgm:prSet presAssocID="{21C6372A-1E52-4304-8358-64CDB892D97C}" presName="spaceRect" presStyleCnt="0"/>
      <dgm:spPr/>
    </dgm:pt>
    <dgm:pt modelId="{8652D886-8E94-41C1-A9B0-A4875FB6DE17}" type="pres">
      <dgm:prSet presAssocID="{21C6372A-1E52-4304-8358-64CDB892D97C}" presName="parTx" presStyleLbl="revTx" presStyleIdx="1" presStyleCnt="4" custLinFactNeighborX="153" custLinFactNeighborY="-12719">
        <dgm:presLayoutVars>
          <dgm:chMax val="0"/>
          <dgm:chPref val="0"/>
        </dgm:presLayoutVars>
      </dgm:prSet>
      <dgm:spPr/>
    </dgm:pt>
    <dgm:pt modelId="{6B5DE312-3AD1-4AD7-AAC5-D0F25DEF1E87}" type="pres">
      <dgm:prSet presAssocID="{785534A2-C2DD-4802-BB97-75CFD81763A9}" presName="sibTrans" presStyleCnt="0"/>
      <dgm:spPr/>
    </dgm:pt>
    <dgm:pt modelId="{B5DDA52E-952D-433F-AE4A-E6B74068C9F1}" type="pres">
      <dgm:prSet presAssocID="{7FDE5D68-D113-4BD7-B69F-B282D1500225}" presName="compNode" presStyleCnt="0"/>
      <dgm:spPr/>
    </dgm:pt>
    <dgm:pt modelId="{A0EEF02C-578A-441D-A62D-6E6090372BD2}" type="pres">
      <dgm:prSet presAssocID="{7FDE5D68-D113-4BD7-B69F-B282D1500225}" presName="bgRect" presStyleLbl="bgShp" presStyleIdx="2" presStyleCnt="4"/>
      <dgm:spPr/>
    </dgm:pt>
    <dgm:pt modelId="{CB376148-87F0-45D5-9194-FA37DF6413A6}" type="pres">
      <dgm:prSet presAssocID="{7FDE5D68-D113-4BD7-B69F-B282D150022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Sun with solid fill"/>
        </a:ext>
      </dgm:extLst>
    </dgm:pt>
    <dgm:pt modelId="{B0BB5635-1691-4C37-946D-E10EE6A4DE88}" type="pres">
      <dgm:prSet presAssocID="{7FDE5D68-D113-4BD7-B69F-B282D1500225}" presName="spaceRect" presStyleCnt="0"/>
      <dgm:spPr/>
    </dgm:pt>
    <dgm:pt modelId="{F8068DE9-D2B9-4392-A7E5-0EA1E71F71E4}" type="pres">
      <dgm:prSet presAssocID="{7FDE5D68-D113-4BD7-B69F-B282D1500225}" presName="parTx" presStyleLbl="revTx" presStyleIdx="2" presStyleCnt="4" custLinFactNeighborX="153" custLinFactNeighborY="-9635">
        <dgm:presLayoutVars>
          <dgm:chMax val="0"/>
          <dgm:chPref val="0"/>
        </dgm:presLayoutVars>
      </dgm:prSet>
      <dgm:spPr/>
    </dgm:pt>
    <dgm:pt modelId="{24CAAFEB-FC29-431B-A53F-61FA08488B47}" type="pres">
      <dgm:prSet presAssocID="{4F131160-F765-4958-AEFD-1294C1FB9BD9}" presName="sibTrans" presStyleCnt="0"/>
      <dgm:spPr/>
    </dgm:pt>
    <dgm:pt modelId="{73CBBFDF-496C-43AF-94E1-69DF20F5EAB3}" type="pres">
      <dgm:prSet presAssocID="{0CF5630E-5DBB-4AD5-A45F-88C82A283173}" presName="compNode" presStyleCnt="0"/>
      <dgm:spPr/>
    </dgm:pt>
    <dgm:pt modelId="{9D4DEA8C-0974-4DF3-8DC3-C6E8EDF4399B}" type="pres">
      <dgm:prSet presAssocID="{0CF5630E-5DBB-4AD5-A45F-88C82A283173}" presName="bgRect" presStyleLbl="bgShp" presStyleIdx="3" presStyleCnt="4"/>
      <dgm:spPr/>
    </dgm:pt>
    <dgm:pt modelId="{59A9C5B9-52F0-44DC-8C9B-8083D5CA2006}" type="pres">
      <dgm:prSet presAssocID="{0CF5630E-5DBB-4AD5-A45F-88C82A28317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Cloud With Lightning And Rain with solid fill"/>
        </a:ext>
      </dgm:extLst>
    </dgm:pt>
    <dgm:pt modelId="{D756ADA8-B61B-46ED-871A-D06C387A4613}" type="pres">
      <dgm:prSet presAssocID="{0CF5630E-5DBB-4AD5-A45F-88C82A283173}" presName="spaceRect" presStyleCnt="0"/>
      <dgm:spPr/>
    </dgm:pt>
    <dgm:pt modelId="{AADDD692-1D43-4E54-9265-08155F018B3B}" type="pres">
      <dgm:prSet presAssocID="{0CF5630E-5DBB-4AD5-A45F-88C82A283173}" presName="parTx" presStyleLbl="revTx" presStyleIdx="3" presStyleCnt="4">
        <dgm:presLayoutVars>
          <dgm:chMax val="0"/>
          <dgm:chPref val="0"/>
        </dgm:presLayoutVars>
      </dgm:prSet>
      <dgm:spPr/>
    </dgm:pt>
  </dgm:ptLst>
  <dgm:cxnLst>
    <dgm:cxn modelId="{FAFFC500-6878-41A8-A9B5-B1BA69E71A37}" type="presOf" srcId="{D4A807B3-73F4-40CD-93B8-CAA7D92F8DD1}" destId="{445BDA73-3106-44FF-8539-5E171B433796}" srcOrd="0" destOrd="0" presId="urn:microsoft.com/office/officeart/2018/2/layout/IconVerticalSolidList"/>
    <dgm:cxn modelId="{A61CEA13-2AA8-4963-963D-741C839544C7}" type="presOf" srcId="{21C6372A-1E52-4304-8358-64CDB892D97C}" destId="{8652D886-8E94-41C1-A9B0-A4875FB6DE17}" srcOrd="0" destOrd="0" presId="urn:microsoft.com/office/officeart/2018/2/layout/IconVerticalSolidList"/>
    <dgm:cxn modelId="{F583D365-9AE4-4C44-BB7B-B04F8F248D44}" srcId="{499CF547-6490-484B-B343-D059AE3AD846}" destId="{21C6372A-1E52-4304-8358-64CDB892D97C}" srcOrd="1" destOrd="0" parTransId="{D74F3267-1137-4FF9-96E3-3C0760D8BB35}" sibTransId="{785534A2-C2DD-4802-BB97-75CFD81763A9}"/>
    <dgm:cxn modelId="{10D76B70-594C-4255-A052-A09E7948A0F9}" type="presOf" srcId="{7FDE5D68-D113-4BD7-B69F-B282D1500225}" destId="{F8068DE9-D2B9-4392-A7E5-0EA1E71F71E4}" srcOrd="0" destOrd="0" presId="urn:microsoft.com/office/officeart/2018/2/layout/IconVerticalSolidList"/>
    <dgm:cxn modelId="{3FBED88B-36C8-46BB-8394-17743EA18816}" srcId="{499CF547-6490-484B-B343-D059AE3AD846}" destId="{7FDE5D68-D113-4BD7-B69F-B282D1500225}" srcOrd="2" destOrd="0" parTransId="{AAF46DB8-BFA3-4185-853B-F5FECD9F4AA3}" sibTransId="{4F131160-F765-4958-AEFD-1294C1FB9BD9}"/>
    <dgm:cxn modelId="{E876E7AC-F215-4928-B3DA-98CCDC7C853D}" type="presOf" srcId="{499CF547-6490-484B-B343-D059AE3AD846}" destId="{C323CC0B-A530-4D6B-98D8-FD50D4DEC5B8}" srcOrd="0" destOrd="0" presId="urn:microsoft.com/office/officeart/2018/2/layout/IconVerticalSolidList"/>
    <dgm:cxn modelId="{C1292FE1-A45C-41DD-AD9F-533E38C668E0}" type="presOf" srcId="{0CF5630E-5DBB-4AD5-A45F-88C82A283173}" destId="{AADDD692-1D43-4E54-9265-08155F018B3B}" srcOrd="0" destOrd="0" presId="urn:microsoft.com/office/officeart/2018/2/layout/IconVerticalSolidList"/>
    <dgm:cxn modelId="{F99DCEEE-16A1-444D-B313-16620F5B4F9E}" srcId="{499CF547-6490-484B-B343-D059AE3AD846}" destId="{0CF5630E-5DBB-4AD5-A45F-88C82A283173}" srcOrd="3" destOrd="0" parTransId="{07FEA93F-0C56-4E4A-92D1-1BC77EB9334F}" sibTransId="{330B00C6-D03A-4E7F-98F6-55C51666A66B}"/>
    <dgm:cxn modelId="{6501C9F5-D7ED-470C-BF5E-DCA4EDDDDBAC}" srcId="{499CF547-6490-484B-B343-D059AE3AD846}" destId="{D4A807B3-73F4-40CD-93B8-CAA7D92F8DD1}" srcOrd="0" destOrd="0" parTransId="{14D45A7C-5113-4A49-BFCF-649870FB7376}" sibTransId="{E54EF36C-F5AD-472C-B832-3CDA65EB0293}"/>
    <dgm:cxn modelId="{9A736DAA-69F8-4D95-98C2-3A6486A8FED7}" type="presParOf" srcId="{C323CC0B-A530-4D6B-98D8-FD50D4DEC5B8}" destId="{8A9EC916-8A51-4467-8251-6D461677E7C1}" srcOrd="0" destOrd="0" presId="urn:microsoft.com/office/officeart/2018/2/layout/IconVerticalSolidList"/>
    <dgm:cxn modelId="{7C7D851C-67A7-444B-9555-4E49C58517F4}" type="presParOf" srcId="{8A9EC916-8A51-4467-8251-6D461677E7C1}" destId="{80EF6B70-43D3-4FBE-AFDE-427C560425E9}" srcOrd="0" destOrd="0" presId="urn:microsoft.com/office/officeart/2018/2/layout/IconVerticalSolidList"/>
    <dgm:cxn modelId="{92C48F1F-C5A6-4FC2-99A4-95DF101389F3}" type="presParOf" srcId="{8A9EC916-8A51-4467-8251-6D461677E7C1}" destId="{3A244778-0CD9-44CF-8BB2-A79AB00482A0}" srcOrd="1" destOrd="0" presId="urn:microsoft.com/office/officeart/2018/2/layout/IconVerticalSolidList"/>
    <dgm:cxn modelId="{3454B5BC-C538-44CD-B7DF-E2BDFD7908FF}" type="presParOf" srcId="{8A9EC916-8A51-4467-8251-6D461677E7C1}" destId="{5A66B70E-31FA-412F-8912-3CCE99BFEA78}" srcOrd="2" destOrd="0" presId="urn:microsoft.com/office/officeart/2018/2/layout/IconVerticalSolidList"/>
    <dgm:cxn modelId="{54A14126-AFBD-41DC-9D33-147C0F1C3E9D}" type="presParOf" srcId="{8A9EC916-8A51-4467-8251-6D461677E7C1}" destId="{445BDA73-3106-44FF-8539-5E171B433796}" srcOrd="3" destOrd="0" presId="urn:microsoft.com/office/officeart/2018/2/layout/IconVerticalSolidList"/>
    <dgm:cxn modelId="{123385BA-420E-46D0-A179-28EFE9A81240}" type="presParOf" srcId="{C323CC0B-A530-4D6B-98D8-FD50D4DEC5B8}" destId="{5CF9F963-24E5-403C-88A0-ECD0DBABFF54}" srcOrd="1" destOrd="0" presId="urn:microsoft.com/office/officeart/2018/2/layout/IconVerticalSolidList"/>
    <dgm:cxn modelId="{2D3D1E2C-670A-4059-BA6A-FA5F942F48CB}" type="presParOf" srcId="{C323CC0B-A530-4D6B-98D8-FD50D4DEC5B8}" destId="{D94EF7D7-85B3-4467-91DC-09887DD0668B}" srcOrd="2" destOrd="0" presId="urn:microsoft.com/office/officeart/2018/2/layout/IconVerticalSolidList"/>
    <dgm:cxn modelId="{63863437-6661-4371-BDCB-89B0AE644F41}" type="presParOf" srcId="{D94EF7D7-85B3-4467-91DC-09887DD0668B}" destId="{5DCA40A7-1108-4702-9F8F-7262964B9F45}" srcOrd="0" destOrd="0" presId="urn:microsoft.com/office/officeart/2018/2/layout/IconVerticalSolidList"/>
    <dgm:cxn modelId="{2E670C54-6DA2-42AC-B0EB-3EBF33C198FF}" type="presParOf" srcId="{D94EF7D7-85B3-4467-91DC-09887DD0668B}" destId="{2CEA4F79-48EF-4769-809A-8F6395626270}" srcOrd="1" destOrd="0" presId="urn:microsoft.com/office/officeart/2018/2/layout/IconVerticalSolidList"/>
    <dgm:cxn modelId="{40F3CBF3-22BD-4D1F-9BA5-493882DAE014}" type="presParOf" srcId="{D94EF7D7-85B3-4467-91DC-09887DD0668B}" destId="{25E3748E-3ADA-436D-8AB1-310E3A7F3AA1}" srcOrd="2" destOrd="0" presId="urn:microsoft.com/office/officeart/2018/2/layout/IconVerticalSolidList"/>
    <dgm:cxn modelId="{B7A69086-315F-441A-9A8B-9C4799FFE9CD}" type="presParOf" srcId="{D94EF7D7-85B3-4467-91DC-09887DD0668B}" destId="{8652D886-8E94-41C1-A9B0-A4875FB6DE17}" srcOrd="3" destOrd="0" presId="urn:microsoft.com/office/officeart/2018/2/layout/IconVerticalSolidList"/>
    <dgm:cxn modelId="{B76E8821-6D93-440F-ACBF-1A91BF78338A}" type="presParOf" srcId="{C323CC0B-A530-4D6B-98D8-FD50D4DEC5B8}" destId="{6B5DE312-3AD1-4AD7-AAC5-D0F25DEF1E87}" srcOrd="3" destOrd="0" presId="urn:microsoft.com/office/officeart/2018/2/layout/IconVerticalSolidList"/>
    <dgm:cxn modelId="{770A325C-DE80-4B7F-B32A-7B741E890D23}" type="presParOf" srcId="{C323CC0B-A530-4D6B-98D8-FD50D4DEC5B8}" destId="{B5DDA52E-952D-433F-AE4A-E6B74068C9F1}" srcOrd="4" destOrd="0" presId="urn:microsoft.com/office/officeart/2018/2/layout/IconVerticalSolidList"/>
    <dgm:cxn modelId="{28DBF403-6735-4BF4-86D8-22FDFE5889AD}" type="presParOf" srcId="{B5DDA52E-952D-433F-AE4A-E6B74068C9F1}" destId="{A0EEF02C-578A-441D-A62D-6E6090372BD2}" srcOrd="0" destOrd="0" presId="urn:microsoft.com/office/officeart/2018/2/layout/IconVerticalSolidList"/>
    <dgm:cxn modelId="{F1A10713-52F2-45E7-B10B-5B11BF4DADDD}" type="presParOf" srcId="{B5DDA52E-952D-433F-AE4A-E6B74068C9F1}" destId="{CB376148-87F0-45D5-9194-FA37DF6413A6}" srcOrd="1" destOrd="0" presId="urn:microsoft.com/office/officeart/2018/2/layout/IconVerticalSolidList"/>
    <dgm:cxn modelId="{97E0CEED-2581-4310-8DCC-CE7274BDC689}" type="presParOf" srcId="{B5DDA52E-952D-433F-AE4A-E6B74068C9F1}" destId="{B0BB5635-1691-4C37-946D-E10EE6A4DE88}" srcOrd="2" destOrd="0" presId="urn:microsoft.com/office/officeart/2018/2/layout/IconVerticalSolidList"/>
    <dgm:cxn modelId="{29DEF435-89FC-4EE9-BD96-473484FB7FEA}" type="presParOf" srcId="{B5DDA52E-952D-433F-AE4A-E6B74068C9F1}" destId="{F8068DE9-D2B9-4392-A7E5-0EA1E71F71E4}" srcOrd="3" destOrd="0" presId="urn:microsoft.com/office/officeart/2018/2/layout/IconVerticalSolidList"/>
    <dgm:cxn modelId="{44522D23-967E-44CF-BE77-33EFE64CA2A3}" type="presParOf" srcId="{C323CC0B-A530-4D6B-98D8-FD50D4DEC5B8}" destId="{24CAAFEB-FC29-431B-A53F-61FA08488B47}" srcOrd="5" destOrd="0" presId="urn:microsoft.com/office/officeart/2018/2/layout/IconVerticalSolidList"/>
    <dgm:cxn modelId="{6DB6ACE3-66A3-41B8-A2C7-4FB6024C6A5B}" type="presParOf" srcId="{C323CC0B-A530-4D6B-98D8-FD50D4DEC5B8}" destId="{73CBBFDF-496C-43AF-94E1-69DF20F5EAB3}" srcOrd="6" destOrd="0" presId="urn:microsoft.com/office/officeart/2018/2/layout/IconVerticalSolidList"/>
    <dgm:cxn modelId="{1677793B-AB03-4EF2-A675-508B0084043B}" type="presParOf" srcId="{73CBBFDF-496C-43AF-94E1-69DF20F5EAB3}" destId="{9D4DEA8C-0974-4DF3-8DC3-C6E8EDF4399B}" srcOrd="0" destOrd="0" presId="urn:microsoft.com/office/officeart/2018/2/layout/IconVerticalSolidList"/>
    <dgm:cxn modelId="{82ED8371-5A5B-46F1-8E2C-88B09112D1FC}" type="presParOf" srcId="{73CBBFDF-496C-43AF-94E1-69DF20F5EAB3}" destId="{59A9C5B9-52F0-44DC-8C9B-8083D5CA2006}" srcOrd="1" destOrd="0" presId="urn:microsoft.com/office/officeart/2018/2/layout/IconVerticalSolidList"/>
    <dgm:cxn modelId="{E026DFB1-142C-4F8A-BB94-0CDE0BEC21CB}" type="presParOf" srcId="{73CBBFDF-496C-43AF-94E1-69DF20F5EAB3}" destId="{D756ADA8-B61B-46ED-871A-D06C387A4613}" srcOrd="2" destOrd="0" presId="urn:microsoft.com/office/officeart/2018/2/layout/IconVerticalSolidList"/>
    <dgm:cxn modelId="{0A6BD20F-1BA0-4A1F-B6F9-EC6556BE4BC7}" type="presParOf" srcId="{73CBBFDF-496C-43AF-94E1-69DF20F5EAB3}" destId="{AADDD692-1D43-4E54-9265-08155F018B3B}"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EF6B70-43D3-4FBE-AFDE-427C560425E9}">
      <dsp:nvSpPr>
        <dsp:cNvPr id="0" name=""/>
        <dsp:cNvSpPr/>
      </dsp:nvSpPr>
      <dsp:spPr>
        <a:xfrm>
          <a:off x="0" y="32395"/>
          <a:ext cx="7186531" cy="1595531"/>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244778-0CD9-44CF-8BB2-A79AB00482A0}">
      <dsp:nvSpPr>
        <dsp:cNvPr id="0" name=""/>
        <dsp:cNvSpPr/>
      </dsp:nvSpPr>
      <dsp:spPr>
        <a:xfrm>
          <a:off x="361846" y="470660"/>
          <a:ext cx="657901" cy="6579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5BDA73-3106-44FF-8539-5E171B433796}">
      <dsp:nvSpPr>
        <dsp:cNvPr id="0" name=""/>
        <dsp:cNvSpPr/>
      </dsp:nvSpPr>
      <dsp:spPr>
        <a:xfrm>
          <a:off x="1196764" y="96110"/>
          <a:ext cx="5804936" cy="11961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96" tIns="126596" rIns="126596" bIns="126596" numCol="1" spcCol="1270" anchor="ctr" anchorCtr="0">
          <a:noAutofit/>
        </a:bodyPr>
        <a:lstStyle/>
        <a:p>
          <a:pPr marL="0" lvl="0" indent="0" algn="l" defTabSz="622300">
            <a:lnSpc>
              <a:spcPct val="100000"/>
            </a:lnSpc>
            <a:spcBef>
              <a:spcPct val="0"/>
            </a:spcBef>
            <a:spcAft>
              <a:spcPct val="35000"/>
            </a:spcAft>
            <a:buNone/>
          </a:pPr>
          <a:endParaRPr lang="en-US" sz="1400" kern="1200" dirty="0"/>
        </a:p>
      </dsp:txBody>
      <dsp:txXfrm>
        <a:off x="1196764" y="96110"/>
        <a:ext cx="5804936" cy="1196185"/>
      </dsp:txXfrm>
    </dsp:sp>
    <dsp:sp modelId="{5DCA40A7-1108-4702-9F8F-7262964B9F45}">
      <dsp:nvSpPr>
        <dsp:cNvPr id="0" name=""/>
        <dsp:cNvSpPr/>
      </dsp:nvSpPr>
      <dsp:spPr>
        <a:xfrm>
          <a:off x="0" y="1820250"/>
          <a:ext cx="7186531" cy="1196185"/>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EA4F79-48EF-4769-809A-8F6395626270}">
      <dsp:nvSpPr>
        <dsp:cNvPr id="0" name=""/>
        <dsp:cNvSpPr/>
      </dsp:nvSpPr>
      <dsp:spPr>
        <a:xfrm>
          <a:off x="361846" y="2165564"/>
          <a:ext cx="657901" cy="6579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52D886-8E94-41C1-A9B0-A4875FB6DE17}">
      <dsp:nvSpPr>
        <dsp:cNvPr id="0" name=""/>
        <dsp:cNvSpPr/>
      </dsp:nvSpPr>
      <dsp:spPr>
        <a:xfrm>
          <a:off x="1381594" y="1744280"/>
          <a:ext cx="5804936" cy="11961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96" tIns="126596" rIns="126596" bIns="126596" numCol="1" spcCol="1270" anchor="ctr" anchorCtr="0">
          <a:noAutofit/>
        </a:bodyPr>
        <a:lstStyle/>
        <a:p>
          <a:pPr marL="0" lvl="0" indent="0" algn="l" defTabSz="622300">
            <a:lnSpc>
              <a:spcPct val="100000"/>
            </a:lnSpc>
            <a:spcBef>
              <a:spcPct val="0"/>
            </a:spcBef>
            <a:spcAft>
              <a:spcPct val="35000"/>
            </a:spcAft>
            <a:buNone/>
          </a:pPr>
          <a:endParaRPr lang="en-US" sz="1400" kern="1200" dirty="0"/>
        </a:p>
      </dsp:txBody>
      <dsp:txXfrm>
        <a:off x="1381594" y="1744280"/>
        <a:ext cx="5804936" cy="1196185"/>
      </dsp:txXfrm>
    </dsp:sp>
    <dsp:sp modelId="{A0EEF02C-578A-441D-A62D-6E6090372BD2}">
      <dsp:nvSpPr>
        <dsp:cNvPr id="0" name=""/>
        <dsp:cNvSpPr/>
      </dsp:nvSpPr>
      <dsp:spPr>
        <a:xfrm>
          <a:off x="0" y="3391654"/>
          <a:ext cx="7186531" cy="1196185"/>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376148-87F0-45D5-9194-FA37DF6413A6}">
      <dsp:nvSpPr>
        <dsp:cNvPr id="0" name=""/>
        <dsp:cNvSpPr/>
      </dsp:nvSpPr>
      <dsp:spPr>
        <a:xfrm>
          <a:off x="361846" y="3660796"/>
          <a:ext cx="657901" cy="6579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068DE9-D2B9-4392-A7E5-0EA1E71F71E4}">
      <dsp:nvSpPr>
        <dsp:cNvPr id="0" name=""/>
        <dsp:cNvSpPr/>
      </dsp:nvSpPr>
      <dsp:spPr>
        <a:xfrm>
          <a:off x="1381594" y="3276402"/>
          <a:ext cx="5804936" cy="11961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96" tIns="126596" rIns="126596" bIns="126596" numCol="1" spcCol="1270" anchor="ctr" anchorCtr="0">
          <a:noAutofit/>
        </a:bodyPr>
        <a:lstStyle/>
        <a:p>
          <a:pPr marL="0" lvl="0" indent="0" algn="l" defTabSz="622300">
            <a:lnSpc>
              <a:spcPct val="100000"/>
            </a:lnSpc>
            <a:spcBef>
              <a:spcPct val="0"/>
            </a:spcBef>
            <a:spcAft>
              <a:spcPct val="35000"/>
            </a:spcAft>
            <a:buNone/>
          </a:pPr>
          <a:endParaRPr lang="en-US" sz="1400" kern="1200" dirty="0"/>
        </a:p>
      </dsp:txBody>
      <dsp:txXfrm>
        <a:off x="1381594" y="3276402"/>
        <a:ext cx="5804936" cy="1196185"/>
      </dsp:txXfrm>
    </dsp:sp>
    <dsp:sp modelId="{9D4DEA8C-0974-4DF3-8DC3-C6E8EDF4399B}">
      <dsp:nvSpPr>
        <dsp:cNvPr id="0" name=""/>
        <dsp:cNvSpPr/>
      </dsp:nvSpPr>
      <dsp:spPr>
        <a:xfrm>
          <a:off x="0" y="4886886"/>
          <a:ext cx="7186531" cy="1196185"/>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A9C5B9-52F0-44DC-8C9B-8083D5CA2006}">
      <dsp:nvSpPr>
        <dsp:cNvPr id="0" name=""/>
        <dsp:cNvSpPr/>
      </dsp:nvSpPr>
      <dsp:spPr>
        <a:xfrm>
          <a:off x="361846" y="5156028"/>
          <a:ext cx="657901" cy="65790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DDD692-1D43-4E54-9265-08155F018B3B}">
      <dsp:nvSpPr>
        <dsp:cNvPr id="0" name=""/>
        <dsp:cNvSpPr/>
      </dsp:nvSpPr>
      <dsp:spPr>
        <a:xfrm>
          <a:off x="1381594" y="4886886"/>
          <a:ext cx="5804936" cy="11961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96" tIns="126596" rIns="126596" bIns="126596" numCol="1" spcCol="1270" anchor="ctr" anchorCtr="0">
          <a:noAutofit/>
        </a:bodyPr>
        <a:lstStyle/>
        <a:p>
          <a:pPr marL="0" lvl="0" indent="0" algn="l" defTabSz="577850">
            <a:lnSpc>
              <a:spcPct val="100000"/>
            </a:lnSpc>
            <a:spcBef>
              <a:spcPct val="0"/>
            </a:spcBef>
            <a:spcAft>
              <a:spcPct val="35000"/>
            </a:spcAft>
            <a:buNone/>
          </a:pPr>
          <a:endParaRPr lang="en-US" sz="1300" kern="1200" dirty="0"/>
        </a:p>
      </dsp:txBody>
      <dsp:txXfrm>
        <a:off x="1381594" y="4886886"/>
        <a:ext cx="5804936" cy="119618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30A89B-4A82-D144-A238-0B3C3B29BB34}" type="datetimeFigureOut">
              <a:rPr lang="en-US" smtClean="0"/>
              <a:t>10/24/23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A24C6F-E06A-9742-8C2A-869A40D16137}" type="slidenum">
              <a:rPr lang="en-US" smtClean="0"/>
              <a:t>‹#›</a:t>
            </a:fld>
            <a:endParaRPr lang="en-US"/>
          </a:p>
        </p:txBody>
      </p:sp>
    </p:spTree>
    <p:extLst>
      <p:ext uri="{BB962C8B-B14F-4D97-AF65-F5344CB8AC3E}">
        <p14:creationId xmlns:p14="http://schemas.microsoft.com/office/powerpoint/2010/main" val="1109778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Aditi - INTRO</a:t>
            </a:r>
          </a:p>
        </p:txBody>
      </p:sp>
      <p:sp>
        <p:nvSpPr>
          <p:cNvPr id="4" name="Slide Number Placeholder 3"/>
          <p:cNvSpPr>
            <a:spLocks noGrp="1"/>
          </p:cNvSpPr>
          <p:nvPr>
            <p:ph type="sldNum" sz="quarter" idx="5"/>
          </p:nvPr>
        </p:nvSpPr>
        <p:spPr/>
        <p:txBody>
          <a:bodyPr/>
          <a:lstStyle/>
          <a:p>
            <a:fld id="{82A24C6F-E06A-9742-8C2A-869A40D16137}" type="slidenum">
              <a:rPr lang="en-US" smtClean="0"/>
              <a:t>1</a:t>
            </a:fld>
            <a:endParaRPr lang="en-US"/>
          </a:p>
        </p:txBody>
      </p:sp>
    </p:spTree>
    <p:extLst>
      <p:ext uri="{BB962C8B-B14F-4D97-AF65-F5344CB8AC3E}">
        <p14:creationId xmlns:p14="http://schemas.microsoft.com/office/powerpoint/2010/main" val="875295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TBD - Olesya</a:t>
            </a:r>
          </a:p>
        </p:txBody>
      </p:sp>
      <p:sp>
        <p:nvSpPr>
          <p:cNvPr id="4" name="Slide Number Placeholder 3"/>
          <p:cNvSpPr>
            <a:spLocks noGrp="1"/>
          </p:cNvSpPr>
          <p:nvPr>
            <p:ph type="sldNum" sz="quarter" idx="5"/>
          </p:nvPr>
        </p:nvSpPr>
        <p:spPr/>
        <p:txBody>
          <a:bodyPr/>
          <a:lstStyle/>
          <a:p>
            <a:fld id="{82A24C6F-E06A-9742-8C2A-869A40D16137}" type="slidenum">
              <a:rPr lang="en-US" smtClean="0"/>
              <a:t>2</a:t>
            </a:fld>
            <a:endParaRPr lang="en-US"/>
          </a:p>
        </p:txBody>
      </p:sp>
    </p:spTree>
    <p:extLst>
      <p:ext uri="{BB962C8B-B14F-4D97-AF65-F5344CB8AC3E}">
        <p14:creationId xmlns:p14="http://schemas.microsoft.com/office/powerpoint/2010/main" val="2930266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Vig</a:t>
            </a:r>
            <a:endParaRPr lang="en-US" dirty="0"/>
          </a:p>
        </p:txBody>
      </p:sp>
      <p:sp>
        <p:nvSpPr>
          <p:cNvPr id="4" name="Slide Number Placeholder 3"/>
          <p:cNvSpPr>
            <a:spLocks noGrp="1"/>
          </p:cNvSpPr>
          <p:nvPr>
            <p:ph type="sldNum" sz="quarter" idx="5"/>
          </p:nvPr>
        </p:nvSpPr>
        <p:spPr/>
        <p:txBody>
          <a:bodyPr/>
          <a:lstStyle/>
          <a:p>
            <a:fld id="{82A24C6F-E06A-9742-8C2A-869A40D16137}" type="slidenum">
              <a:rPr lang="en-US" smtClean="0"/>
              <a:t>3</a:t>
            </a:fld>
            <a:endParaRPr lang="en-US"/>
          </a:p>
        </p:txBody>
      </p:sp>
    </p:spTree>
    <p:extLst>
      <p:ext uri="{BB962C8B-B14F-4D97-AF65-F5344CB8AC3E}">
        <p14:creationId xmlns:p14="http://schemas.microsoft.com/office/powerpoint/2010/main" val="2076339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Aditi</a:t>
            </a:r>
          </a:p>
        </p:txBody>
      </p:sp>
      <p:sp>
        <p:nvSpPr>
          <p:cNvPr id="4" name="Slide Number Placeholder 3"/>
          <p:cNvSpPr>
            <a:spLocks noGrp="1"/>
          </p:cNvSpPr>
          <p:nvPr>
            <p:ph type="sldNum" sz="quarter" idx="5"/>
          </p:nvPr>
        </p:nvSpPr>
        <p:spPr/>
        <p:txBody>
          <a:bodyPr/>
          <a:lstStyle/>
          <a:p>
            <a:fld id="{82A24C6F-E06A-9742-8C2A-869A40D16137}" type="slidenum">
              <a:rPr lang="en-US" smtClean="0"/>
              <a:t>6</a:t>
            </a:fld>
            <a:endParaRPr lang="en-US"/>
          </a:p>
        </p:txBody>
      </p:sp>
    </p:spTree>
    <p:extLst>
      <p:ext uri="{BB962C8B-B14F-4D97-AF65-F5344CB8AC3E}">
        <p14:creationId xmlns:p14="http://schemas.microsoft.com/office/powerpoint/2010/main" val="4048096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Olesya</a:t>
            </a:r>
          </a:p>
        </p:txBody>
      </p:sp>
      <p:sp>
        <p:nvSpPr>
          <p:cNvPr id="4" name="Slide Number Placeholder 3"/>
          <p:cNvSpPr>
            <a:spLocks noGrp="1"/>
          </p:cNvSpPr>
          <p:nvPr>
            <p:ph type="sldNum" sz="quarter" idx="5"/>
          </p:nvPr>
        </p:nvSpPr>
        <p:spPr/>
        <p:txBody>
          <a:bodyPr/>
          <a:lstStyle/>
          <a:p>
            <a:fld id="{82A24C6F-E06A-9742-8C2A-869A40D16137}" type="slidenum">
              <a:rPr lang="en-US" smtClean="0"/>
              <a:t>7</a:t>
            </a:fld>
            <a:endParaRPr lang="en-US"/>
          </a:p>
        </p:txBody>
      </p:sp>
    </p:spTree>
    <p:extLst>
      <p:ext uri="{BB962C8B-B14F-4D97-AF65-F5344CB8AC3E}">
        <p14:creationId xmlns:p14="http://schemas.microsoft.com/office/powerpoint/2010/main" val="2485407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A24C6F-E06A-9742-8C2A-869A40D16137}" type="slidenum">
              <a:rPr lang="en-US" smtClean="0"/>
              <a:t>19</a:t>
            </a:fld>
            <a:endParaRPr lang="en-US"/>
          </a:p>
        </p:txBody>
      </p:sp>
    </p:spTree>
    <p:extLst>
      <p:ext uri="{BB962C8B-B14F-4D97-AF65-F5344CB8AC3E}">
        <p14:creationId xmlns:p14="http://schemas.microsoft.com/office/powerpoint/2010/main" val="3741231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BB8DC-3B8B-4FAF-6540-05EE4F9DE7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C511EB-FF55-8B18-FE05-97707A0E88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F60320A-CC8D-F10E-8C9C-7E5AA45D5EA2}"/>
              </a:ext>
            </a:extLst>
          </p:cNvPr>
          <p:cNvSpPr>
            <a:spLocks noGrp="1"/>
          </p:cNvSpPr>
          <p:nvPr>
            <p:ph type="dt" sz="half" idx="10"/>
          </p:nvPr>
        </p:nvSpPr>
        <p:spPr/>
        <p:txBody>
          <a:bodyPr/>
          <a:lstStyle/>
          <a:p>
            <a:fld id="{9184DA70-C731-4C70-880D-CCD4705E623C}" type="datetime1">
              <a:rPr lang="en-US" smtClean="0"/>
              <a:t>10/24/23</a:t>
            </a:fld>
            <a:endParaRPr lang="en-US" dirty="0"/>
          </a:p>
        </p:txBody>
      </p:sp>
      <p:sp>
        <p:nvSpPr>
          <p:cNvPr id="5" name="Footer Placeholder 4">
            <a:extLst>
              <a:ext uri="{FF2B5EF4-FFF2-40B4-BE49-F238E27FC236}">
                <a16:creationId xmlns:a16="http://schemas.microsoft.com/office/drawing/2014/main" id="{04C7FAD4-97E6-F166-A768-908CE042070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26DF327-A7AE-62AB-95A2-1F01AB04B79E}"/>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86351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5937A-3169-CF50-4BA9-1D821C75DE7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8BBA8F-EE24-2310-0A57-4EE3130000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41EB1A-606D-6728-4D4F-B8EA431BFC2A}"/>
              </a:ext>
            </a:extLst>
          </p:cNvPr>
          <p:cNvSpPr>
            <a:spLocks noGrp="1"/>
          </p:cNvSpPr>
          <p:nvPr>
            <p:ph type="dt" sz="half" idx="10"/>
          </p:nvPr>
        </p:nvSpPr>
        <p:spPr/>
        <p:txBody>
          <a:bodyPr/>
          <a:lstStyle/>
          <a:p>
            <a:fld id="{B612A279-0833-481D-8C56-F67FD0AC6C50}" type="datetime1">
              <a:rPr lang="en-US" smtClean="0"/>
              <a:t>10/24/23</a:t>
            </a:fld>
            <a:endParaRPr lang="en-US" dirty="0"/>
          </a:p>
        </p:txBody>
      </p:sp>
      <p:sp>
        <p:nvSpPr>
          <p:cNvPr id="5" name="Footer Placeholder 4">
            <a:extLst>
              <a:ext uri="{FF2B5EF4-FFF2-40B4-BE49-F238E27FC236}">
                <a16:creationId xmlns:a16="http://schemas.microsoft.com/office/drawing/2014/main" id="{EE81B909-172F-6F2F-E011-6DDEBD8B9AE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BBD5952-410F-EA21-7F3C-35A6AFDD92CB}"/>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2275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14928C-2D94-4467-34C2-E18D541538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E364A5B-BF67-275F-F00B-371895C7C5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912182-4E5D-A3DF-D28A-CD8B66B813A4}"/>
              </a:ext>
            </a:extLst>
          </p:cNvPr>
          <p:cNvSpPr>
            <a:spLocks noGrp="1"/>
          </p:cNvSpPr>
          <p:nvPr>
            <p:ph type="dt" sz="half" idx="10"/>
          </p:nvPr>
        </p:nvSpPr>
        <p:spPr/>
        <p:txBody>
          <a:bodyPr/>
          <a:lstStyle/>
          <a:p>
            <a:fld id="{6587DA83-5663-4C9C-B9AA-0B40A3DAFF81}" type="datetime1">
              <a:rPr lang="en-US" smtClean="0"/>
              <a:t>10/24/23</a:t>
            </a:fld>
            <a:endParaRPr lang="en-US" dirty="0"/>
          </a:p>
        </p:txBody>
      </p:sp>
      <p:sp>
        <p:nvSpPr>
          <p:cNvPr id="5" name="Footer Placeholder 4">
            <a:extLst>
              <a:ext uri="{FF2B5EF4-FFF2-40B4-BE49-F238E27FC236}">
                <a16:creationId xmlns:a16="http://schemas.microsoft.com/office/drawing/2014/main" id="{DD4AFCA3-6D26-BC4A-B58D-9CC49C1E077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CC67EBA-3FA2-2609-CC26-F6725BCDB41D}"/>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2716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B5047-6F3C-086E-6C1D-12E59E7BEB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169240-6920-F1D9-A79D-04D66E0A4E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B91792-8AA7-10BB-1489-21FE993B9EE6}"/>
              </a:ext>
            </a:extLst>
          </p:cNvPr>
          <p:cNvSpPr>
            <a:spLocks noGrp="1"/>
          </p:cNvSpPr>
          <p:nvPr>
            <p:ph type="dt" sz="half" idx="10"/>
          </p:nvPr>
        </p:nvSpPr>
        <p:spPr/>
        <p:txBody>
          <a:bodyPr/>
          <a:lstStyle/>
          <a:p>
            <a:fld id="{4BE1D723-8F53-4F53-90B0-1982A396982E}" type="datetime1">
              <a:rPr lang="en-US" smtClean="0"/>
              <a:t>10/24/23</a:t>
            </a:fld>
            <a:endParaRPr lang="en-US" dirty="0"/>
          </a:p>
        </p:txBody>
      </p:sp>
      <p:sp>
        <p:nvSpPr>
          <p:cNvPr id="5" name="Footer Placeholder 4">
            <a:extLst>
              <a:ext uri="{FF2B5EF4-FFF2-40B4-BE49-F238E27FC236}">
                <a16:creationId xmlns:a16="http://schemas.microsoft.com/office/drawing/2014/main" id="{55FD4AA6-AD51-121D-DA07-3A568232095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382E118-A8DC-7C1F-DDBE-ADC0A05C668E}"/>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25974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8F416-4CC3-6A2E-3B36-FACE66DC5D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F1749FA-276C-76AA-96F7-F41CEBD58F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68A7C5-8BC8-C5B3-9F61-AE99041B5DB9}"/>
              </a:ext>
            </a:extLst>
          </p:cNvPr>
          <p:cNvSpPr>
            <a:spLocks noGrp="1"/>
          </p:cNvSpPr>
          <p:nvPr>
            <p:ph type="dt" sz="half" idx="10"/>
          </p:nvPr>
        </p:nvSpPr>
        <p:spPr/>
        <p:txBody>
          <a:bodyPr/>
          <a:lstStyle/>
          <a:p>
            <a:fld id="{97669AF7-7BEB-44E4-9852-375E34362B5B}" type="datetime1">
              <a:rPr lang="en-US" smtClean="0"/>
              <a:t>10/24/23</a:t>
            </a:fld>
            <a:endParaRPr lang="en-US" dirty="0"/>
          </a:p>
        </p:txBody>
      </p:sp>
      <p:sp>
        <p:nvSpPr>
          <p:cNvPr id="5" name="Footer Placeholder 4">
            <a:extLst>
              <a:ext uri="{FF2B5EF4-FFF2-40B4-BE49-F238E27FC236}">
                <a16:creationId xmlns:a16="http://schemas.microsoft.com/office/drawing/2014/main" id="{48098B16-8D6D-3622-B06A-ECAD8EF759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B33BCD6-0A23-6160-AAA6-DC694E5C194A}"/>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56088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6A45-5BD0-0160-84A2-C1782E3BC9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2A85B0-5FA9-B1EA-1731-E139A3C7A7B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2FC804-7E01-35DE-17D5-52E3B2AA2F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CC7F3B3-A12D-0EEE-A4AF-017EAF0C041E}"/>
              </a:ext>
            </a:extLst>
          </p:cNvPr>
          <p:cNvSpPr>
            <a:spLocks noGrp="1"/>
          </p:cNvSpPr>
          <p:nvPr>
            <p:ph type="dt" sz="half" idx="10"/>
          </p:nvPr>
        </p:nvSpPr>
        <p:spPr/>
        <p:txBody>
          <a:bodyPr/>
          <a:lstStyle/>
          <a:p>
            <a:fld id="{BAAAC38D-0552-4C82-B593-E6124DFADBE2}" type="datetime1">
              <a:rPr lang="en-US" smtClean="0"/>
              <a:t>10/24/23</a:t>
            </a:fld>
            <a:endParaRPr lang="en-US" dirty="0"/>
          </a:p>
        </p:txBody>
      </p:sp>
      <p:sp>
        <p:nvSpPr>
          <p:cNvPr id="6" name="Footer Placeholder 5">
            <a:extLst>
              <a:ext uri="{FF2B5EF4-FFF2-40B4-BE49-F238E27FC236}">
                <a16:creationId xmlns:a16="http://schemas.microsoft.com/office/drawing/2014/main" id="{1157FE6D-1BEE-2880-1B7C-D7042530FDA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CFE4FFB-5815-E259-0084-F03383702B41}"/>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5484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C35FA-CB7D-5A3F-DEE3-B68A753CAE0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DBD030-B06E-7208-B394-5EDC1D6D08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C1062B9-8941-419E-3E0F-91673987F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ADC1D76-FDD4-FFA3-C5DF-3482B2CD01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CBDB1B-1A51-CEDB-2CB6-9DCE00C2D1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C39A70-CF82-05ED-AF66-B2923462A2BA}"/>
              </a:ext>
            </a:extLst>
          </p:cNvPr>
          <p:cNvSpPr>
            <a:spLocks noGrp="1"/>
          </p:cNvSpPr>
          <p:nvPr>
            <p:ph type="dt" sz="half" idx="10"/>
          </p:nvPr>
        </p:nvSpPr>
        <p:spPr/>
        <p:txBody>
          <a:bodyPr/>
          <a:lstStyle/>
          <a:p>
            <a:fld id="{D9DF0F1C-5577-4ACB-BB62-DF8F3C494C7E}" type="datetime1">
              <a:rPr lang="en-US" smtClean="0"/>
              <a:t>10/24/23</a:t>
            </a:fld>
            <a:endParaRPr lang="en-US" dirty="0"/>
          </a:p>
        </p:txBody>
      </p:sp>
      <p:sp>
        <p:nvSpPr>
          <p:cNvPr id="8" name="Footer Placeholder 7">
            <a:extLst>
              <a:ext uri="{FF2B5EF4-FFF2-40B4-BE49-F238E27FC236}">
                <a16:creationId xmlns:a16="http://schemas.microsoft.com/office/drawing/2014/main" id="{FBC83ED7-BBA6-54A9-D8A6-AF76535E0990}"/>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1B94120F-8665-DE07-93BB-FEBCF4A0542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49513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185BA-2BC6-EA9F-C22A-755050902C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048DD0-55D9-15FA-BF6E-A1D9A47C938C}"/>
              </a:ext>
            </a:extLst>
          </p:cNvPr>
          <p:cNvSpPr>
            <a:spLocks noGrp="1"/>
          </p:cNvSpPr>
          <p:nvPr>
            <p:ph type="dt" sz="half" idx="10"/>
          </p:nvPr>
        </p:nvSpPr>
        <p:spPr/>
        <p:txBody>
          <a:bodyPr/>
          <a:lstStyle/>
          <a:p>
            <a:fld id="{1775B394-D9F9-4F0C-B15D-605F45CB9E9F}" type="datetime1">
              <a:rPr lang="en-US" smtClean="0"/>
              <a:t>10/24/23</a:t>
            </a:fld>
            <a:endParaRPr lang="en-US" dirty="0"/>
          </a:p>
        </p:txBody>
      </p:sp>
      <p:sp>
        <p:nvSpPr>
          <p:cNvPr id="4" name="Footer Placeholder 3">
            <a:extLst>
              <a:ext uri="{FF2B5EF4-FFF2-40B4-BE49-F238E27FC236}">
                <a16:creationId xmlns:a16="http://schemas.microsoft.com/office/drawing/2014/main" id="{93DD972A-C2CF-4C89-5329-58FAF4DAFF2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79D2C77-9130-3F1A-1C44-326367E529E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43769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8AE78C-1036-4525-45F1-34ACE0E8436C}"/>
              </a:ext>
            </a:extLst>
          </p:cNvPr>
          <p:cNvSpPr>
            <a:spLocks noGrp="1"/>
          </p:cNvSpPr>
          <p:nvPr>
            <p:ph type="dt" sz="half" idx="10"/>
          </p:nvPr>
        </p:nvSpPr>
        <p:spPr/>
        <p:txBody>
          <a:bodyPr/>
          <a:lstStyle/>
          <a:p>
            <a:fld id="{39667345-2558-425A-8533-9BFDBCE15005}" type="datetime1">
              <a:rPr lang="en-US" smtClean="0"/>
              <a:t>10/24/23</a:t>
            </a:fld>
            <a:endParaRPr lang="en-US" dirty="0"/>
          </a:p>
        </p:txBody>
      </p:sp>
      <p:sp>
        <p:nvSpPr>
          <p:cNvPr id="3" name="Footer Placeholder 2">
            <a:extLst>
              <a:ext uri="{FF2B5EF4-FFF2-40B4-BE49-F238E27FC236}">
                <a16:creationId xmlns:a16="http://schemas.microsoft.com/office/drawing/2014/main" id="{BF8E57A3-3CFE-19DE-79E4-4F6730CFD8A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673AC5D-A90B-55ED-7649-EC96B705ECE1}"/>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58319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60E13-807D-7F23-8BD1-6D7BF982F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587DA36-D123-2DE0-6FB2-670220BE34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F241508-ABB1-DA54-B515-A93EE1F5B4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2AE7E1-D2D3-8E21-80D1-3C02606B9CE4}"/>
              </a:ext>
            </a:extLst>
          </p:cNvPr>
          <p:cNvSpPr>
            <a:spLocks noGrp="1"/>
          </p:cNvSpPr>
          <p:nvPr>
            <p:ph type="dt" sz="half" idx="10"/>
          </p:nvPr>
        </p:nvSpPr>
        <p:spPr/>
        <p:txBody>
          <a:bodyPr/>
          <a:lstStyle/>
          <a:p>
            <a:fld id="{92BEA474-078D-4E9B-9B14-09A87B19DC46}" type="datetime1">
              <a:rPr lang="en-US" smtClean="0"/>
              <a:t>10/24/23</a:t>
            </a:fld>
            <a:endParaRPr lang="en-US" dirty="0"/>
          </a:p>
        </p:txBody>
      </p:sp>
      <p:sp>
        <p:nvSpPr>
          <p:cNvPr id="6" name="Footer Placeholder 5">
            <a:extLst>
              <a:ext uri="{FF2B5EF4-FFF2-40B4-BE49-F238E27FC236}">
                <a16:creationId xmlns:a16="http://schemas.microsoft.com/office/drawing/2014/main" id="{2DF9B3D0-FEF1-CA2E-5570-3EE4A0312FE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EF50B1A-EABA-79F5-8782-7863A7A2BEC7}"/>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029270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3348D-D8A7-6CB3-1902-98E07D6A93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348B7E-A613-5D6F-6721-454CB6C12F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B99508A-FA08-0CB2-E2A0-DAF64222E2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E30E8D-934A-0D85-0FFB-5DABDCE7481E}"/>
              </a:ext>
            </a:extLst>
          </p:cNvPr>
          <p:cNvSpPr>
            <a:spLocks noGrp="1"/>
          </p:cNvSpPr>
          <p:nvPr>
            <p:ph type="dt" sz="half" idx="10"/>
          </p:nvPr>
        </p:nvSpPr>
        <p:spPr/>
        <p:txBody>
          <a:bodyPr/>
          <a:lstStyle/>
          <a:p>
            <a:fld id="{4907D986-8816-4272-A432-0437A28A9828}" type="datetime1">
              <a:rPr lang="en-US" smtClean="0"/>
              <a:t>10/24/23</a:t>
            </a:fld>
            <a:endParaRPr lang="en-US" dirty="0"/>
          </a:p>
        </p:txBody>
      </p:sp>
      <p:sp>
        <p:nvSpPr>
          <p:cNvPr id="6" name="Footer Placeholder 5">
            <a:extLst>
              <a:ext uri="{FF2B5EF4-FFF2-40B4-BE49-F238E27FC236}">
                <a16:creationId xmlns:a16="http://schemas.microsoft.com/office/drawing/2014/main" id="{CA0B5BFB-0164-AC7F-FA8C-14644FC3E974}"/>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82F2DD38-590F-2D2D-3263-D5B929E27AD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99495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AB4A5E-EFA0-9B4F-DF0A-7B4EC2A36D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3399DDD-8086-01AF-6A13-206B6EBB7C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73CACE-C68A-CF57-A2D4-32F6627099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D6E202-B606-4609-B914-27C9371A1F6D}" type="datetime1">
              <a:rPr lang="en-US" smtClean="0"/>
              <a:t>10/24/23</a:t>
            </a:fld>
            <a:endParaRPr lang="en-US" dirty="0"/>
          </a:p>
        </p:txBody>
      </p:sp>
      <p:sp>
        <p:nvSpPr>
          <p:cNvPr id="5" name="Footer Placeholder 4">
            <a:extLst>
              <a:ext uri="{FF2B5EF4-FFF2-40B4-BE49-F238E27FC236}">
                <a16:creationId xmlns:a16="http://schemas.microsoft.com/office/drawing/2014/main" id="{E0322400-A53D-33F6-4487-324DACBE72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AF3F83D-B319-19A2-CFF6-7E1EFC91CA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80601973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6.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air-quality-api.open-meteo.com/v1/air-quality?latitude=40.71,39.9,51.5,35.67,19.43&amp;longitude=74,116.4,0.12,139.65,99.13&amp;hourly=carbon_monoxide,uv_index&amp;start_date=2022-10-01&amp;end_date=2023-10-01" TargetMode="External"/><Relationship Id="rId2" Type="http://schemas.openxmlformats.org/officeDocument/2006/relationships/hyperlink" Target="https://archive-api.open-meteo.com/v1/archive?latitude=40.71,39.9,51.5,35.67,19.43&amp;longitude=74,116.4,0.12,139.65,99.13&amp;start_date=2010-01-01&amp;end_date=2019-12-31&amp;hourly=pressure_msl&amp;daily=temperature_2m_max,precipitation_sum&amp;timezone=America%2FNew_York" TargetMode="External"/><Relationship Id="rId1" Type="http://schemas.openxmlformats.org/officeDocument/2006/relationships/slideLayout" Target="../slideLayouts/slideLayout2.xml"/><Relationship Id="rId5" Type="http://schemas.openxmlformats.org/officeDocument/2006/relationships/hyperlink" Target="https://archive-api.open-meteo.com/v1/archive?latitude=47.37,21.3,64.14,-42.88,32.65&amp;longitude=8.54,157.85,-21.94,147.32,16.9&amp;start_date=2010-01-01&amp;end_date=2019-12-31&amp;hourly=pressure_msl&amp;daily=temperature_2m_max,precipitation_sum&amp;timezone=America%2FNew_York" TargetMode="External"/><Relationship Id="rId4" Type="http://schemas.openxmlformats.org/officeDocument/2006/relationships/hyperlink" Target="https://air-quality-api.open-meteo.com/v1/air-quality?latitude=47.37,21.3,64.14,-42.88,32.65&amp;longitude=8.54,157.85,-21.94,147.32,16.9&amp;hourly=carbon_monoxide,uv_index&amp;timezone=America%2FNew_York&amp;start_date=2022-10-01&amp;end_date=2023-10-01"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ud computing data and text">
            <a:extLst>
              <a:ext uri="{FF2B5EF4-FFF2-40B4-BE49-F238E27FC236}">
                <a16:creationId xmlns:a16="http://schemas.microsoft.com/office/drawing/2014/main" id="{28385415-FDF1-F2BC-C708-D6DA6D52891D}"/>
              </a:ext>
            </a:extLst>
          </p:cNvPr>
          <p:cNvPicPr>
            <a:picLocks noChangeAspect="1"/>
          </p:cNvPicPr>
          <p:nvPr/>
        </p:nvPicPr>
        <p:blipFill rotWithShape="1">
          <a:blip r:embed="rId3"/>
          <a:srcRect t="856" r="-1" b="-1"/>
          <a:stretch/>
        </p:blipFill>
        <p:spPr>
          <a:xfrm>
            <a:off x="0" y="0"/>
            <a:ext cx="12186295" cy="6858000"/>
          </a:xfrm>
          <a:prstGeom prst="rect">
            <a:avLst/>
          </a:prstGeom>
        </p:spPr>
      </p:pic>
      <p:sp>
        <p:nvSpPr>
          <p:cNvPr id="2" name="Title 1">
            <a:extLst>
              <a:ext uri="{FF2B5EF4-FFF2-40B4-BE49-F238E27FC236}">
                <a16:creationId xmlns:a16="http://schemas.microsoft.com/office/drawing/2014/main" id="{C3F7045A-3727-504E-9F1C-CDD5E6369936}"/>
              </a:ext>
            </a:extLst>
          </p:cNvPr>
          <p:cNvSpPr>
            <a:spLocks noGrp="1"/>
          </p:cNvSpPr>
          <p:nvPr>
            <p:ph type="ctrTitle"/>
          </p:nvPr>
        </p:nvSpPr>
        <p:spPr>
          <a:xfrm>
            <a:off x="8174794" y="1765832"/>
            <a:ext cx="3757353" cy="835108"/>
          </a:xfrm>
        </p:spPr>
        <p:txBody>
          <a:bodyPr vert="horz" lIns="91440" tIns="45720" rIns="91440" bIns="45720" rtlCol="0" anchor="b">
            <a:noAutofit/>
          </a:bodyPr>
          <a:lstStyle/>
          <a:p>
            <a:pPr algn="ctr"/>
            <a:r>
              <a:rPr lang="en-US" sz="5400" u="sng" dirty="0">
                <a:solidFill>
                  <a:schemeClr val="bg2">
                    <a:lumMod val="20000"/>
                    <a:lumOff val="80000"/>
                  </a:schemeClr>
                </a:solidFill>
                <a:latin typeface="+mn-lt"/>
              </a:rPr>
              <a:t>Group 7</a:t>
            </a:r>
          </a:p>
        </p:txBody>
      </p:sp>
      <p:sp>
        <p:nvSpPr>
          <p:cNvPr id="3" name="Subtitle 2">
            <a:extLst>
              <a:ext uri="{FF2B5EF4-FFF2-40B4-BE49-F238E27FC236}">
                <a16:creationId xmlns:a16="http://schemas.microsoft.com/office/drawing/2014/main" id="{D8D07AEE-0347-B347-885F-B310C439C072}"/>
              </a:ext>
            </a:extLst>
          </p:cNvPr>
          <p:cNvSpPr>
            <a:spLocks noGrp="1"/>
          </p:cNvSpPr>
          <p:nvPr>
            <p:ph type="subTitle" idx="1"/>
          </p:nvPr>
        </p:nvSpPr>
        <p:spPr>
          <a:xfrm>
            <a:off x="8347204" y="2765938"/>
            <a:ext cx="3580367" cy="2533514"/>
          </a:xfrm>
        </p:spPr>
        <p:txBody>
          <a:bodyPr vert="horz" lIns="0" tIns="45720" rIns="0" bIns="45720" rtlCol="0">
            <a:normAutofit fontScale="25000" lnSpcReduction="20000"/>
          </a:bodyPr>
          <a:lstStyle/>
          <a:p>
            <a:r>
              <a:rPr lang="en-US" sz="11200" b="1" dirty="0">
                <a:solidFill>
                  <a:schemeClr val="bg2">
                    <a:lumMod val="20000"/>
                    <a:lumOff val="80000"/>
                  </a:schemeClr>
                </a:solidFill>
              </a:rPr>
              <a:t>Aditi Garg</a:t>
            </a:r>
          </a:p>
          <a:p>
            <a:r>
              <a:rPr lang="en-US" sz="11200" b="1" dirty="0">
                <a:solidFill>
                  <a:schemeClr val="bg2">
                    <a:lumMod val="20000"/>
                    <a:lumOff val="80000"/>
                  </a:schemeClr>
                </a:solidFill>
              </a:rPr>
              <a:t>Ali </a:t>
            </a:r>
            <a:r>
              <a:rPr lang="en-US" sz="11200" b="1" dirty="0" err="1">
                <a:solidFill>
                  <a:schemeClr val="bg2">
                    <a:lumMod val="20000"/>
                    <a:lumOff val="80000"/>
                  </a:schemeClr>
                </a:solidFill>
              </a:rPr>
              <a:t>Shanaa</a:t>
            </a:r>
            <a:endParaRPr lang="en-US" sz="11200" b="1" dirty="0">
              <a:solidFill>
                <a:schemeClr val="bg2">
                  <a:lumMod val="20000"/>
                  <a:lumOff val="80000"/>
                </a:schemeClr>
              </a:solidFill>
            </a:endParaRPr>
          </a:p>
          <a:p>
            <a:r>
              <a:rPr lang="en-US" sz="11200" b="1" dirty="0">
                <a:solidFill>
                  <a:schemeClr val="bg2">
                    <a:lumMod val="20000"/>
                    <a:lumOff val="80000"/>
                  </a:schemeClr>
                </a:solidFill>
              </a:rPr>
              <a:t>Brendan Smith</a:t>
            </a:r>
          </a:p>
          <a:p>
            <a:r>
              <a:rPr lang="en-US" sz="11200" b="1" dirty="0">
                <a:solidFill>
                  <a:schemeClr val="bg2">
                    <a:lumMod val="20000"/>
                    <a:lumOff val="80000"/>
                  </a:schemeClr>
                </a:solidFill>
              </a:rPr>
              <a:t>Neha </a:t>
            </a:r>
            <a:r>
              <a:rPr lang="en-US" sz="11200" b="1" dirty="0" err="1">
                <a:solidFill>
                  <a:schemeClr val="bg2">
                    <a:lumMod val="20000"/>
                    <a:lumOff val="80000"/>
                  </a:schemeClr>
                </a:solidFill>
              </a:rPr>
              <a:t>Changela</a:t>
            </a:r>
            <a:endParaRPr lang="en-US" sz="11200" b="1" dirty="0">
              <a:solidFill>
                <a:schemeClr val="bg2">
                  <a:lumMod val="20000"/>
                  <a:lumOff val="80000"/>
                </a:schemeClr>
              </a:solidFill>
            </a:endParaRPr>
          </a:p>
          <a:p>
            <a:r>
              <a:rPr lang="en-US" sz="11200" b="1" dirty="0">
                <a:solidFill>
                  <a:schemeClr val="bg2">
                    <a:lumMod val="20000"/>
                    <a:lumOff val="80000"/>
                  </a:schemeClr>
                </a:solidFill>
              </a:rPr>
              <a:t>Rafael Martinez</a:t>
            </a:r>
          </a:p>
          <a:p>
            <a:r>
              <a:rPr lang="en-US" sz="11200" b="1" dirty="0">
                <a:solidFill>
                  <a:schemeClr val="bg2">
                    <a:lumMod val="20000"/>
                    <a:lumOff val="80000"/>
                  </a:schemeClr>
                </a:solidFill>
              </a:rPr>
              <a:t>Ruqayyah Shariah</a:t>
            </a:r>
          </a:p>
          <a:p>
            <a:endParaRPr lang="en-US" sz="1600" b="1" dirty="0">
              <a:solidFill>
                <a:schemeClr val="bg2">
                  <a:lumMod val="20000"/>
                  <a:lumOff val="80000"/>
                </a:schemeClr>
              </a:solidFill>
            </a:endParaRPr>
          </a:p>
          <a:p>
            <a:endParaRPr lang="en-US" sz="1600" dirty="0">
              <a:solidFill>
                <a:schemeClr val="bg2">
                  <a:lumMod val="20000"/>
                  <a:lumOff val="80000"/>
                </a:schemeClr>
              </a:solidFill>
            </a:endParaRPr>
          </a:p>
        </p:txBody>
      </p:sp>
      <p:sp>
        <p:nvSpPr>
          <p:cNvPr id="5" name="Rectangle 4">
            <a:extLst>
              <a:ext uri="{FF2B5EF4-FFF2-40B4-BE49-F238E27FC236}">
                <a16:creationId xmlns:a16="http://schemas.microsoft.com/office/drawing/2014/main" id="{650BAD18-E24F-67B5-35A6-C6F6EA148A53}"/>
              </a:ext>
            </a:extLst>
          </p:cNvPr>
          <p:cNvSpPr/>
          <p:nvPr/>
        </p:nvSpPr>
        <p:spPr>
          <a:xfrm>
            <a:off x="432262" y="369046"/>
            <a:ext cx="7488365" cy="6119902"/>
          </a:xfrm>
          <a:prstGeom prst="rect">
            <a:avLst/>
          </a:prstGeom>
          <a:solidFill>
            <a:srgbClr val="00B0F0">
              <a:alpha val="6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07761BF-4454-ED20-BBA4-48A4D1382B42}"/>
              </a:ext>
            </a:extLst>
          </p:cNvPr>
          <p:cNvSpPr/>
          <p:nvPr/>
        </p:nvSpPr>
        <p:spPr>
          <a:xfrm>
            <a:off x="432262" y="1730814"/>
            <a:ext cx="7228138" cy="3785652"/>
          </a:xfrm>
          <a:prstGeom prst="rect">
            <a:avLst/>
          </a:prstGeom>
          <a:noFill/>
          <a:ln>
            <a:noFill/>
          </a:ln>
        </p:spPr>
        <p:txBody>
          <a:bodyPr wrap="square" lIns="91440" tIns="45720" rIns="91440" bIns="45720">
            <a:spAutoFit/>
          </a:bodyPr>
          <a:lstStyle/>
          <a:p>
            <a:pPr algn="ctr"/>
            <a:r>
              <a:rPr lang="en-US" sz="9600" b="1" dirty="0">
                <a:ln w="10160">
                  <a:solidFill>
                    <a:schemeClr val="accent5"/>
                  </a:solidFill>
                  <a:prstDash val="solid"/>
                </a:ln>
                <a:solidFill>
                  <a:schemeClr val="bg1"/>
                </a:solidFill>
                <a:effectLst>
                  <a:outerShdw blurRad="50800" dist="38100" dir="5400000" algn="t" rotWithShape="0">
                    <a:prstClr val="black">
                      <a:alpha val="40000"/>
                    </a:prstClr>
                  </a:outerShdw>
                </a:effectLst>
              </a:rPr>
              <a:t>WEATHER ANALYSIS</a:t>
            </a:r>
            <a:endParaRPr lang="en-US" sz="9600" b="1" dirty="0">
              <a:ln w="10160">
                <a:solidFill>
                  <a:schemeClr val="accent5"/>
                </a:solidFill>
                <a:prstDash val="solid"/>
              </a:ln>
              <a:solidFill>
                <a:schemeClr val="bg1"/>
              </a:solidFill>
              <a:effectLst>
                <a:outerShdw blurRad="38100" dist="22860" dir="5400000" algn="tl" rotWithShape="0">
                  <a:srgbClr val="000000">
                    <a:alpha val="30000"/>
                  </a:srgbClr>
                </a:outerShdw>
              </a:effectLst>
            </a:endParaRPr>
          </a:p>
          <a:p>
            <a:pPr algn="ctr"/>
            <a:r>
              <a:rPr lang="en-US" sz="4800" b="1" dirty="0">
                <a:ln w="10160">
                  <a:solidFill>
                    <a:schemeClr val="accent5"/>
                  </a:solidFill>
                  <a:prstDash val="solid"/>
                </a:ln>
                <a:solidFill>
                  <a:srgbClr val="FFFFFF"/>
                </a:solidFill>
                <a:effectLst>
                  <a:outerShdw blurRad="50800" dist="38100" dir="5400000" algn="t" rotWithShape="0">
                    <a:prstClr val="black">
                      <a:alpha val="40000"/>
                    </a:prstClr>
                  </a:outerShdw>
                </a:effectLst>
              </a:rPr>
              <a:t>  </a:t>
            </a:r>
          </a:p>
        </p:txBody>
      </p:sp>
    </p:spTree>
    <p:extLst>
      <p:ext uri="{BB962C8B-B14F-4D97-AF65-F5344CB8AC3E}">
        <p14:creationId xmlns:p14="http://schemas.microsoft.com/office/powerpoint/2010/main" val="3768719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ud computing data and text">
            <a:extLst>
              <a:ext uri="{FF2B5EF4-FFF2-40B4-BE49-F238E27FC236}">
                <a16:creationId xmlns:a16="http://schemas.microsoft.com/office/drawing/2014/main" id="{36A2CA80-48B6-463B-124F-96775F2C42EF}"/>
              </a:ext>
            </a:extLst>
          </p:cNvPr>
          <p:cNvPicPr>
            <a:picLocks noChangeAspect="1"/>
          </p:cNvPicPr>
          <p:nvPr/>
        </p:nvPicPr>
        <p:blipFill rotWithShape="1">
          <a:blip r:embed="rId2"/>
          <a:srcRect l="288" r="15056" b="-1"/>
          <a:stretch/>
        </p:blipFill>
        <p:spPr>
          <a:xfrm>
            <a:off x="0" y="9094"/>
            <a:ext cx="12188951" cy="6858000"/>
          </a:xfrm>
          <a:prstGeom prst="rect">
            <a:avLst/>
          </a:prstGeom>
        </p:spPr>
      </p:pic>
      <p:pic>
        <p:nvPicPr>
          <p:cNvPr id="6" name="Content Placeholder 5" descr="A screen shot of a computer program&#10;&#10;Description automatically generated">
            <a:extLst>
              <a:ext uri="{FF2B5EF4-FFF2-40B4-BE49-F238E27FC236}">
                <a16:creationId xmlns:a16="http://schemas.microsoft.com/office/drawing/2014/main" id="{7B62C622-DB64-216D-56F2-878E8F384B56}"/>
              </a:ext>
            </a:extLst>
          </p:cNvPr>
          <p:cNvPicPr>
            <a:picLocks noGrp="1" noChangeAspect="1"/>
          </p:cNvPicPr>
          <p:nvPr>
            <p:ph idx="1"/>
          </p:nvPr>
        </p:nvPicPr>
        <p:blipFill>
          <a:blip r:embed="rId3"/>
          <a:stretch>
            <a:fillRect/>
          </a:stretch>
        </p:blipFill>
        <p:spPr>
          <a:xfrm>
            <a:off x="366493" y="256317"/>
            <a:ext cx="4885129" cy="6339690"/>
          </a:xfrm>
        </p:spPr>
      </p:pic>
      <p:sp>
        <p:nvSpPr>
          <p:cNvPr id="7" name="Title 1">
            <a:extLst>
              <a:ext uri="{FF2B5EF4-FFF2-40B4-BE49-F238E27FC236}">
                <a16:creationId xmlns:a16="http://schemas.microsoft.com/office/drawing/2014/main" id="{FC8D9DDE-6262-0EBF-044A-1F19AA1BF5AA}"/>
              </a:ext>
            </a:extLst>
          </p:cNvPr>
          <p:cNvSpPr txBox="1">
            <a:spLocks/>
          </p:cNvSpPr>
          <p:nvPr/>
        </p:nvSpPr>
        <p:spPr>
          <a:xfrm>
            <a:off x="6539346" y="9094"/>
            <a:ext cx="5652654" cy="10390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rPr>
              <a:t>SQL DB</a:t>
            </a:r>
          </a:p>
        </p:txBody>
      </p:sp>
      <p:pic>
        <p:nvPicPr>
          <p:cNvPr id="3" name="Picture 2" descr="A screenshot of a computer program&#10;&#10;Description automatically generated">
            <a:extLst>
              <a:ext uri="{FF2B5EF4-FFF2-40B4-BE49-F238E27FC236}">
                <a16:creationId xmlns:a16="http://schemas.microsoft.com/office/drawing/2014/main" id="{C5512725-4C51-9BF4-40C6-F7C07E68A8BB}"/>
              </a:ext>
            </a:extLst>
          </p:cNvPr>
          <p:cNvPicPr>
            <a:picLocks noChangeAspect="1"/>
          </p:cNvPicPr>
          <p:nvPr/>
        </p:nvPicPr>
        <p:blipFill>
          <a:blip r:embed="rId4"/>
          <a:stretch>
            <a:fillRect/>
          </a:stretch>
        </p:blipFill>
        <p:spPr>
          <a:xfrm>
            <a:off x="5780849" y="812979"/>
            <a:ext cx="6143421" cy="5909095"/>
          </a:xfrm>
          <a:prstGeom prst="rect">
            <a:avLst/>
          </a:prstGeom>
        </p:spPr>
      </p:pic>
    </p:spTree>
    <p:extLst>
      <p:ext uri="{BB962C8B-B14F-4D97-AF65-F5344CB8AC3E}">
        <p14:creationId xmlns:p14="http://schemas.microsoft.com/office/powerpoint/2010/main" val="3529270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ud computing data and text">
            <a:extLst>
              <a:ext uri="{FF2B5EF4-FFF2-40B4-BE49-F238E27FC236}">
                <a16:creationId xmlns:a16="http://schemas.microsoft.com/office/drawing/2014/main" id="{0A47D480-9B56-C0F4-46AB-93637B9D078A}"/>
              </a:ext>
            </a:extLst>
          </p:cNvPr>
          <p:cNvPicPr>
            <a:picLocks noChangeAspect="1"/>
          </p:cNvPicPr>
          <p:nvPr/>
        </p:nvPicPr>
        <p:blipFill rotWithShape="1">
          <a:blip r:embed="rId2"/>
          <a:srcRect l="288" r="15056" b="-1"/>
          <a:stretch/>
        </p:blipFill>
        <p:spPr>
          <a:xfrm>
            <a:off x="3049" y="9094"/>
            <a:ext cx="12188951" cy="6858000"/>
          </a:xfrm>
          <a:prstGeom prst="rect">
            <a:avLst/>
          </a:prstGeom>
        </p:spPr>
      </p:pic>
      <p:pic>
        <p:nvPicPr>
          <p:cNvPr id="4" name="Picture 3" descr="A screenshot of a computer program&#10;&#10;Description automatically generated">
            <a:extLst>
              <a:ext uri="{FF2B5EF4-FFF2-40B4-BE49-F238E27FC236}">
                <a16:creationId xmlns:a16="http://schemas.microsoft.com/office/drawing/2014/main" id="{7014E924-8F4E-D6D3-CC6B-EAF4E5BA56EF}"/>
              </a:ext>
            </a:extLst>
          </p:cNvPr>
          <p:cNvPicPr>
            <a:picLocks noChangeAspect="1"/>
          </p:cNvPicPr>
          <p:nvPr/>
        </p:nvPicPr>
        <p:blipFill>
          <a:blip r:embed="rId3"/>
          <a:stretch>
            <a:fillRect/>
          </a:stretch>
        </p:blipFill>
        <p:spPr>
          <a:xfrm>
            <a:off x="520723" y="0"/>
            <a:ext cx="6176270" cy="6858000"/>
          </a:xfrm>
          <a:prstGeom prst="rect">
            <a:avLst/>
          </a:prstGeom>
        </p:spPr>
      </p:pic>
      <p:sp>
        <p:nvSpPr>
          <p:cNvPr id="6" name="Title 1">
            <a:extLst>
              <a:ext uri="{FF2B5EF4-FFF2-40B4-BE49-F238E27FC236}">
                <a16:creationId xmlns:a16="http://schemas.microsoft.com/office/drawing/2014/main" id="{3EF46DFD-3C07-435C-4216-3740B2E8D66A}"/>
              </a:ext>
            </a:extLst>
          </p:cNvPr>
          <p:cNvSpPr>
            <a:spLocks noGrp="1"/>
          </p:cNvSpPr>
          <p:nvPr>
            <p:ph type="title"/>
          </p:nvPr>
        </p:nvSpPr>
        <p:spPr>
          <a:xfrm>
            <a:off x="6539346" y="9094"/>
            <a:ext cx="5652654" cy="1039091"/>
          </a:xfrm>
        </p:spPr>
        <p:txBody>
          <a:bodyPr/>
          <a:lstStyle/>
          <a:p>
            <a:pPr algn="ctr"/>
            <a:r>
              <a:rPr lang="en-US" b="1" dirty="0">
                <a:solidFill>
                  <a:schemeClr val="bg1"/>
                </a:solidFill>
              </a:rPr>
              <a:t>FLASK APP</a:t>
            </a:r>
          </a:p>
        </p:txBody>
      </p:sp>
    </p:spTree>
    <p:extLst>
      <p:ext uri="{BB962C8B-B14F-4D97-AF65-F5344CB8AC3E}">
        <p14:creationId xmlns:p14="http://schemas.microsoft.com/office/powerpoint/2010/main" val="2291488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ud computing data and text">
            <a:extLst>
              <a:ext uri="{FF2B5EF4-FFF2-40B4-BE49-F238E27FC236}">
                <a16:creationId xmlns:a16="http://schemas.microsoft.com/office/drawing/2014/main" id="{6691B56D-E825-3376-13AE-E9CB96CD5E2D}"/>
              </a:ext>
            </a:extLst>
          </p:cNvPr>
          <p:cNvPicPr>
            <a:picLocks noChangeAspect="1"/>
          </p:cNvPicPr>
          <p:nvPr/>
        </p:nvPicPr>
        <p:blipFill rotWithShape="1">
          <a:blip r:embed="rId2"/>
          <a:srcRect l="288" r="15056" b="-1"/>
          <a:stretch/>
        </p:blipFill>
        <p:spPr>
          <a:xfrm>
            <a:off x="3049" y="0"/>
            <a:ext cx="12188951" cy="6858000"/>
          </a:xfrm>
          <a:prstGeom prst="rect">
            <a:avLst/>
          </a:prstGeom>
        </p:spPr>
      </p:pic>
      <p:sp>
        <p:nvSpPr>
          <p:cNvPr id="2" name="Title 1">
            <a:extLst>
              <a:ext uri="{FF2B5EF4-FFF2-40B4-BE49-F238E27FC236}">
                <a16:creationId xmlns:a16="http://schemas.microsoft.com/office/drawing/2014/main" id="{2A99E5F5-2C9A-E3D2-108C-2B5730BCA6C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C403167-4F26-4832-9EF8-186B0840C911}"/>
              </a:ext>
            </a:extLst>
          </p:cNvPr>
          <p:cNvSpPr>
            <a:spLocks noGrp="1"/>
          </p:cNvSpPr>
          <p:nvPr>
            <p:ph idx="1"/>
          </p:nvPr>
        </p:nvSpPr>
        <p:spPr/>
        <p:txBody>
          <a:bodyPr/>
          <a:lstStyle/>
          <a:p>
            <a:endParaRPr lang="en-US"/>
          </a:p>
        </p:txBody>
      </p:sp>
      <p:pic>
        <p:nvPicPr>
          <p:cNvPr id="4" name="Picture 3" descr="A screen shot of a computer screen&#10;&#10;Description automatically generated">
            <a:extLst>
              <a:ext uri="{FF2B5EF4-FFF2-40B4-BE49-F238E27FC236}">
                <a16:creationId xmlns:a16="http://schemas.microsoft.com/office/drawing/2014/main" id="{FEF3FA96-0EB8-EAFC-709B-E33527C0E158}"/>
              </a:ext>
            </a:extLst>
          </p:cNvPr>
          <p:cNvPicPr>
            <a:picLocks noChangeAspect="1"/>
          </p:cNvPicPr>
          <p:nvPr/>
        </p:nvPicPr>
        <p:blipFill>
          <a:blip r:embed="rId3"/>
          <a:stretch>
            <a:fillRect/>
          </a:stretch>
        </p:blipFill>
        <p:spPr>
          <a:xfrm>
            <a:off x="131064" y="147537"/>
            <a:ext cx="9781032" cy="6562926"/>
          </a:xfrm>
          <a:prstGeom prst="rect">
            <a:avLst/>
          </a:prstGeom>
        </p:spPr>
      </p:pic>
      <p:sp>
        <p:nvSpPr>
          <p:cNvPr id="6" name="Title 1">
            <a:extLst>
              <a:ext uri="{FF2B5EF4-FFF2-40B4-BE49-F238E27FC236}">
                <a16:creationId xmlns:a16="http://schemas.microsoft.com/office/drawing/2014/main" id="{3C2D5209-4356-2DE5-3185-BC5FD21586C6}"/>
              </a:ext>
            </a:extLst>
          </p:cNvPr>
          <p:cNvSpPr txBox="1">
            <a:spLocks/>
          </p:cNvSpPr>
          <p:nvPr/>
        </p:nvSpPr>
        <p:spPr>
          <a:xfrm>
            <a:off x="6539346" y="9094"/>
            <a:ext cx="5652654" cy="10390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rPr>
              <a:t>JSON FORMAT DATA</a:t>
            </a:r>
          </a:p>
        </p:txBody>
      </p:sp>
    </p:spTree>
    <p:extLst>
      <p:ext uri="{BB962C8B-B14F-4D97-AF65-F5344CB8AC3E}">
        <p14:creationId xmlns:p14="http://schemas.microsoft.com/office/powerpoint/2010/main" val="2823590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ud computing data and text">
            <a:extLst>
              <a:ext uri="{FF2B5EF4-FFF2-40B4-BE49-F238E27FC236}">
                <a16:creationId xmlns:a16="http://schemas.microsoft.com/office/drawing/2014/main" id="{5E2375DE-49E2-4AD2-DBA9-9B39995F5D3A}"/>
              </a:ext>
            </a:extLst>
          </p:cNvPr>
          <p:cNvPicPr>
            <a:picLocks noChangeAspect="1"/>
          </p:cNvPicPr>
          <p:nvPr/>
        </p:nvPicPr>
        <p:blipFill rotWithShape="1">
          <a:blip r:embed="rId2"/>
          <a:srcRect l="288" r="15056" b="-1"/>
          <a:stretch/>
        </p:blipFill>
        <p:spPr>
          <a:xfrm>
            <a:off x="3049" y="9094"/>
            <a:ext cx="12188951" cy="6858000"/>
          </a:xfrm>
          <a:prstGeom prst="rect">
            <a:avLst/>
          </a:prstGeom>
        </p:spPr>
      </p:pic>
      <p:pic>
        <p:nvPicPr>
          <p:cNvPr id="5" name="Content Placeholder 4" descr="A screenshot of a computer program&#10;&#10;Description automatically generated">
            <a:extLst>
              <a:ext uri="{FF2B5EF4-FFF2-40B4-BE49-F238E27FC236}">
                <a16:creationId xmlns:a16="http://schemas.microsoft.com/office/drawing/2014/main" id="{F17383D9-56D6-C83F-6FCC-BCC4325BEC4F}"/>
              </a:ext>
            </a:extLst>
          </p:cNvPr>
          <p:cNvPicPr>
            <a:picLocks noGrp="1" noChangeAspect="1"/>
          </p:cNvPicPr>
          <p:nvPr>
            <p:ph idx="1"/>
          </p:nvPr>
        </p:nvPicPr>
        <p:blipFill>
          <a:blip r:embed="rId3"/>
          <a:stretch>
            <a:fillRect/>
          </a:stretch>
        </p:blipFill>
        <p:spPr>
          <a:xfrm>
            <a:off x="531598" y="181894"/>
            <a:ext cx="11119104" cy="6494212"/>
          </a:xfrm>
        </p:spPr>
      </p:pic>
      <p:sp>
        <p:nvSpPr>
          <p:cNvPr id="7" name="Title 1">
            <a:extLst>
              <a:ext uri="{FF2B5EF4-FFF2-40B4-BE49-F238E27FC236}">
                <a16:creationId xmlns:a16="http://schemas.microsoft.com/office/drawing/2014/main" id="{F004C39C-8771-B0AF-D8D8-B7BD13BFB564}"/>
              </a:ext>
            </a:extLst>
          </p:cNvPr>
          <p:cNvSpPr>
            <a:spLocks noGrp="1"/>
          </p:cNvSpPr>
          <p:nvPr>
            <p:ph type="title"/>
          </p:nvPr>
        </p:nvSpPr>
        <p:spPr>
          <a:xfrm>
            <a:off x="6539345" y="9094"/>
            <a:ext cx="5652654" cy="1039091"/>
          </a:xfrm>
        </p:spPr>
        <p:txBody>
          <a:bodyPr/>
          <a:lstStyle/>
          <a:p>
            <a:pPr algn="ctr"/>
            <a:r>
              <a:rPr lang="en-US" b="1" dirty="0">
                <a:solidFill>
                  <a:schemeClr val="bg1"/>
                </a:solidFill>
              </a:rPr>
              <a:t>HTML CODE</a:t>
            </a:r>
          </a:p>
        </p:txBody>
      </p:sp>
    </p:spTree>
    <p:extLst>
      <p:ext uri="{BB962C8B-B14F-4D97-AF65-F5344CB8AC3E}">
        <p14:creationId xmlns:p14="http://schemas.microsoft.com/office/powerpoint/2010/main" val="442881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cloud computing data and text">
            <a:extLst>
              <a:ext uri="{FF2B5EF4-FFF2-40B4-BE49-F238E27FC236}">
                <a16:creationId xmlns:a16="http://schemas.microsoft.com/office/drawing/2014/main" id="{30078DA9-A2DF-92D1-6E4F-B46EEC039384}"/>
              </a:ext>
            </a:extLst>
          </p:cNvPr>
          <p:cNvPicPr>
            <a:picLocks noChangeAspect="1"/>
          </p:cNvPicPr>
          <p:nvPr/>
        </p:nvPicPr>
        <p:blipFill rotWithShape="1">
          <a:blip r:embed="rId2"/>
          <a:srcRect l="288" r="15056" b="-1"/>
          <a:stretch/>
        </p:blipFill>
        <p:spPr>
          <a:xfrm>
            <a:off x="3049" y="9094"/>
            <a:ext cx="12188951" cy="6858000"/>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175CC23A-265B-6D5C-FCD4-D80C70BE7D5F}"/>
              </a:ext>
            </a:extLst>
          </p:cNvPr>
          <p:cNvPicPr>
            <a:picLocks noChangeAspect="1"/>
          </p:cNvPicPr>
          <p:nvPr/>
        </p:nvPicPr>
        <p:blipFill rotWithShape="1">
          <a:blip r:embed="rId3"/>
          <a:srcRect t="7075"/>
          <a:stretch/>
        </p:blipFill>
        <p:spPr>
          <a:xfrm>
            <a:off x="180735" y="251682"/>
            <a:ext cx="6676279" cy="6372824"/>
          </a:xfrm>
          <a:prstGeom prst="rect">
            <a:avLst/>
          </a:prstGeom>
        </p:spPr>
      </p:pic>
      <p:sp>
        <p:nvSpPr>
          <p:cNvPr id="13" name="Title 1">
            <a:extLst>
              <a:ext uri="{FF2B5EF4-FFF2-40B4-BE49-F238E27FC236}">
                <a16:creationId xmlns:a16="http://schemas.microsoft.com/office/drawing/2014/main" id="{F825AC9C-FA5E-47A9-CBE1-4A4430FA2164}"/>
              </a:ext>
            </a:extLst>
          </p:cNvPr>
          <p:cNvSpPr>
            <a:spLocks noGrp="1"/>
          </p:cNvSpPr>
          <p:nvPr>
            <p:ph type="title"/>
          </p:nvPr>
        </p:nvSpPr>
        <p:spPr>
          <a:xfrm>
            <a:off x="6539346" y="9094"/>
            <a:ext cx="5652654" cy="1039091"/>
          </a:xfrm>
        </p:spPr>
        <p:txBody>
          <a:bodyPr/>
          <a:lstStyle/>
          <a:p>
            <a:pPr algn="ctr"/>
            <a:r>
              <a:rPr lang="en-US" b="1" dirty="0">
                <a:solidFill>
                  <a:schemeClr val="bg1"/>
                </a:solidFill>
              </a:rPr>
              <a:t>JAVA SCRIPT</a:t>
            </a:r>
          </a:p>
        </p:txBody>
      </p:sp>
    </p:spTree>
    <p:extLst>
      <p:ext uri="{BB962C8B-B14F-4D97-AF65-F5344CB8AC3E}">
        <p14:creationId xmlns:p14="http://schemas.microsoft.com/office/powerpoint/2010/main" val="3532022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cloud computing data and text">
            <a:extLst>
              <a:ext uri="{FF2B5EF4-FFF2-40B4-BE49-F238E27FC236}">
                <a16:creationId xmlns:a16="http://schemas.microsoft.com/office/drawing/2014/main" id="{7B5CB3CB-DD68-B177-F104-05B534DBA488}"/>
              </a:ext>
            </a:extLst>
          </p:cNvPr>
          <p:cNvPicPr>
            <a:picLocks noChangeAspect="1"/>
          </p:cNvPicPr>
          <p:nvPr/>
        </p:nvPicPr>
        <p:blipFill rotWithShape="1">
          <a:blip r:embed="rId2"/>
          <a:srcRect l="288" r="15056" b="-1"/>
          <a:stretch/>
        </p:blipFill>
        <p:spPr>
          <a:xfrm>
            <a:off x="3049" y="-3456"/>
            <a:ext cx="12188951" cy="6861456"/>
          </a:xfrm>
          <a:prstGeom prst="rect">
            <a:avLst/>
          </a:prstGeom>
        </p:spPr>
      </p:pic>
      <p:sp>
        <p:nvSpPr>
          <p:cNvPr id="2" name="Title 1">
            <a:extLst>
              <a:ext uri="{FF2B5EF4-FFF2-40B4-BE49-F238E27FC236}">
                <a16:creationId xmlns:a16="http://schemas.microsoft.com/office/drawing/2014/main" id="{B9854A3B-7DF7-323D-B295-E4998576C26B}"/>
              </a:ext>
            </a:extLst>
          </p:cNvPr>
          <p:cNvSpPr>
            <a:spLocks noGrp="1"/>
          </p:cNvSpPr>
          <p:nvPr>
            <p:ph type="title"/>
          </p:nvPr>
        </p:nvSpPr>
        <p:spPr/>
        <p:txBody>
          <a:bodyPr/>
          <a:lstStyle/>
          <a:p>
            <a:endParaRPr lang="en-US"/>
          </a:p>
        </p:txBody>
      </p:sp>
      <p:pic>
        <p:nvPicPr>
          <p:cNvPr id="5" name="Content Placeholder 4" descr="A graph of blue lines&#10;&#10;Description automatically generated with medium confidence">
            <a:extLst>
              <a:ext uri="{FF2B5EF4-FFF2-40B4-BE49-F238E27FC236}">
                <a16:creationId xmlns:a16="http://schemas.microsoft.com/office/drawing/2014/main" id="{FE653253-9ECB-B4FA-5D22-E088FEF2F5E6}"/>
              </a:ext>
            </a:extLst>
          </p:cNvPr>
          <p:cNvPicPr>
            <a:picLocks noGrp="1" noChangeAspect="1"/>
          </p:cNvPicPr>
          <p:nvPr>
            <p:ph idx="1"/>
          </p:nvPr>
        </p:nvPicPr>
        <p:blipFill rotWithShape="1">
          <a:blip r:embed="rId3"/>
          <a:srcRect t="9074"/>
          <a:stretch/>
        </p:blipFill>
        <p:spPr>
          <a:xfrm>
            <a:off x="830509" y="3429000"/>
            <a:ext cx="10515600" cy="3305670"/>
          </a:xfrm>
        </p:spPr>
      </p:pic>
      <p:pic>
        <p:nvPicPr>
          <p:cNvPr id="16" name="Picture 15" descr="A graph showing a graph&#10;&#10;Description automatically generated with medium confidence">
            <a:extLst>
              <a:ext uri="{FF2B5EF4-FFF2-40B4-BE49-F238E27FC236}">
                <a16:creationId xmlns:a16="http://schemas.microsoft.com/office/drawing/2014/main" id="{DC546DB6-C6BD-E1CA-B039-AAD2E38F3486}"/>
              </a:ext>
            </a:extLst>
          </p:cNvPr>
          <p:cNvPicPr>
            <a:picLocks noChangeAspect="1"/>
          </p:cNvPicPr>
          <p:nvPr/>
        </p:nvPicPr>
        <p:blipFill rotWithShape="1">
          <a:blip r:embed="rId4"/>
          <a:srcRect b="10516"/>
          <a:stretch/>
        </p:blipFill>
        <p:spPr>
          <a:xfrm>
            <a:off x="830509" y="62371"/>
            <a:ext cx="10523291" cy="3305669"/>
          </a:xfrm>
          <a:prstGeom prst="rect">
            <a:avLst/>
          </a:prstGeom>
        </p:spPr>
      </p:pic>
    </p:spTree>
    <p:extLst>
      <p:ext uri="{BB962C8B-B14F-4D97-AF65-F5344CB8AC3E}">
        <p14:creationId xmlns:p14="http://schemas.microsoft.com/office/powerpoint/2010/main" val="1810988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ud computing data and text">
            <a:extLst>
              <a:ext uri="{FF2B5EF4-FFF2-40B4-BE49-F238E27FC236}">
                <a16:creationId xmlns:a16="http://schemas.microsoft.com/office/drawing/2014/main" id="{8FEA8BE9-4251-E189-D0F8-FA64676973AE}"/>
              </a:ext>
            </a:extLst>
          </p:cNvPr>
          <p:cNvPicPr>
            <a:picLocks noChangeAspect="1"/>
          </p:cNvPicPr>
          <p:nvPr/>
        </p:nvPicPr>
        <p:blipFill rotWithShape="1">
          <a:blip r:embed="rId2"/>
          <a:srcRect l="288" r="15056" b="-1"/>
          <a:stretch/>
        </p:blipFill>
        <p:spPr>
          <a:xfrm>
            <a:off x="3049" y="-3456"/>
            <a:ext cx="12188951" cy="6861456"/>
          </a:xfrm>
          <a:prstGeom prst="rect">
            <a:avLst/>
          </a:prstGeom>
        </p:spPr>
      </p:pic>
      <p:sp>
        <p:nvSpPr>
          <p:cNvPr id="2" name="Title 1">
            <a:extLst>
              <a:ext uri="{FF2B5EF4-FFF2-40B4-BE49-F238E27FC236}">
                <a16:creationId xmlns:a16="http://schemas.microsoft.com/office/drawing/2014/main" id="{E6D86057-81B7-B322-129B-30B23735D5E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95F2BD6-1ECB-C6A3-2E3E-0F4F2F1855BB}"/>
              </a:ext>
            </a:extLst>
          </p:cNvPr>
          <p:cNvSpPr>
            <a:spLocks noGrp="1"/>
          </p:cNvSpPr>
          <p:nvPr>
            <p:ph idx="1"/>
          </p:nvPr>
        </p:nvSpPr>
        <p:spPr/>
        <p:txBody>
          <a:bodyPr/>
          <a:lstStyle/>
          <a:p>
            <a:endParaRPr lang="en-US"/>
          </a:p>
        </p:txBody>
      </p:sp>
      <p:pic>
        <p:nvPicPr>
          <p:cNvPr id="4" name="Picture 3" descr="A map of the world with blue pins&#10;&#10;Description automatically generated">
            <a:extLst>
              <a:ext uri="{FF2B5EF4-FFF2-40B4-BE49-F238E27FC236}">
                <a16:creationId xmlns:a16="http://schemas.microsoft.com/office/drawing/2014/main" id="{676D73F6-0B1F-5E21-3470-0A70060F5A8E}"/>
              </a:ext>
            </a:extLst>
          </p:cNvPr>
          <p:cNvPicPr>
            <a:picLocks noChangeAspect="1"/>
          </p:cNvPicPr>
          <p:nvPr/>
        </p:nvPicPr>
        <p:blipFill>
          <a:blip r:embed="rId3"/>
          <a:stretch>
            <a:fillRect/>
          </a:stretch>
        </p:blipFill>
        <p:spPr>
          <a:xfrm>
            <a:off x="838200" y="254632"/>
            <a:ext cx="10628870" cy="6450309"/>
          </a:xfrm>
          <a:prstGeom prst="rect">
            <a:avLst/>
          </a:prstGeom>
        </p:spPr>
      </p:pic>
    </p:spTree>
    <p:extLst>
      <p:ext uri="{BB962C8B-B14F-4D97-AF65-F5344CB8AC3E}">
        <p14:creationId xmlns:p14="http://schemas.microsoft.com/office/powerpoint/2010/main" val="2362249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ud computing data and text">
            <a:extLst>
              <a:ext uri="{FF2B5EF4-FFF2-40B4-BE49-F238E27FC236}">
                <a16:creationId xmlns:a16="http://schemas.microsoft.com/office/drawing/2014/main" id="{26DA2673-A08A-24AB-80F1-FF48C53DA0FA}"/>
              </a:ext>
            </a:extLst>
          </p:cNvPr>
          <p:cNvPicPr>
            <a:picLocks noChangeAspect="1"/>
          </p:cNvPicPr>
          <p:nvPr/>
        </p:nvPicPr>
        <p:blipFill rotWithShape="1">
          <a:blip r:embed="rId2">
            <a:alphaModFix amt="40000"/>
          </a:blip>
          <a:srcRect t="881"/>
          <a:stretch/>
        </p:blipFill>
        <p:spPr>
          <a:xfrm>
            <a:off x="0" y="10"/>
            <a:ext cx="12191979" cy="6857990"/>
          </a:xfrm>
          <a:prstGeom prst="rect">
            <a:avLst/>
          </a:prstGeom>
        </p:spPr>
      </p:pic>
      <p:sp>
        <p:nvSpPr>
          <p:cNvPr id="2" name="Title 1">
            <a:extLst>
              <a:ext uri="{FF2B5EF4-FFF2-40B4-BE49-F238E27FC236}">
                <a16:creationId xmlns:a16="http://schemas.microsoft.com/office/drawing/2014/main" id="{4193869C-3B6F-4DAB-3CBF-0936F7152BF1}"/>
              </a:ext>
            </a:extLst>
          </p:cNvPr>
          <p:cNvSpPr>
            <a:spLocks noGrp="1"/>
          </p:cNvSpPr>
          <p:nvPr>
            <p:ph type="title"/>
          </p:nvPr>
        </p:nvSpPr>
        <p:spPr>
          <a:xfrm>
            <a:off x="841249" y="941832"/>
            <a:ext cx="10506456" cy="2057400"/>
          </a:xfrm>
        </p:spPr>
        <p:txBody>
          <a:bodyPr anchor="b">
            <a:normAutofit/>
          </a:bodyPr>
          <a:lstStyle/>
          <a:p>
            <a:r>
              <a:rPr lang="en-US" sz="5000" dirty="0">
                <a:solidFill>
                  <a:srgbClr val="0D2670"/>
                </a:solidFill>
              </a:rPr>
              <a:t>Limitations &amp; Challenges</a:t>
            </a:r>
          </a:p>
        </p:txBody>
      </p:sp>
      <p:sp>
        <p:nvSpPr>
          <p:cNvPr id="3" name="Content Placeholder 2">
            <a:extLst>
              <a:ext uri="{FF2B5EF4-FFF2-40B4-BE49-F238E27FC236}">
                <a16:creationId xmlns:a16="http://schemas.microsoft.com/office/drawing/2014/main" id="{4F3B009B-7315-C5F3-6DC9-E71769CF1FFA}"/>
              </a:ext>
            </a:extLst>
          </p:cNvPr>
          <p:cNvSpPr>
            <a:spLocks noGrp="1"/>
          </p:cNvSpPr>
          <p:nvPr>
            <p:ph idx="1"/>
          </p:nvPr>
        </p:nvSpPr>
        <p:spPr>
          <a:xfrm>
            <a:off x="841248" y="3502152"/>
            <a:ext cx="10506456" cy="2670048"/>
          </a:xfrm>
        </p:spPr>
        <p:txBody>
          <a:bodyPr>
            <a:normAutofit/>
          </a:bodyPr>
          <a:lstStyle/>
          <a:p>
            <a:r>
              <a:rPr lang="en-US" dirty="0">
                <a:solidFill>
                  <a:srgbClr val="0D2670"/>
                </a:solidFill>
              </a:rPr>
              <a:t>Finding a free API to use as our database</a:t>
            </a:r>
          </a:p>
          <a:p>
            <a:r>
              <a:rPr lang="en-US" dirty="0">
                <a:solidFill>
                  <a:srgbClr val="0D2670"/>
                </a:solidFill>
              </a:rPr>
              <a:t>Cleaning and Sorting through the data – over 10 years of information</a:t>
            </a:r>
          </a:p>
          <a:p>
            <a:r>
              <a:rPr lang="en-US" dirty="0">
                <a:solidFill>
                  <a:srgbClr val="0D2670"/>
                </a:solidFill>
              </a:rPr>
              <a:t>Connecting the flask with the HTML</a:t>
            </a:r>
          </a:p>
          <a:p>
            <a:endParaRPr lang="en-US" dirty="0">
              <a:solidFill>
                <a:srgbClr val="0D2670"/>
              </a:solidFill>
            </a:endParaRPr>
          </a:p>
          <a:p>
            <a:endParaRPr lang="en-US" dirty="0">
              <a:solidFill>
                <a:schemeClr val="bg1"/>
              </a:solidFill>
            </a:endParaRPr>
          </a:p>
          <a:p>
            <a:endParaRPr lang="en-US" dirty="0">
              <a:solidFill>
                <a:schemeClr val="bg1"/>
              </a:solidFill>
            </a:endParaRPr>
          </a:p>
        </p:txBody>
      </p:sp>
      <p:pic>
        <p:nvPicPr>
          <p:cNvPr id="5" name="Picture 4" descr="A cloud computing data and text">
            <a:extLst>
              <a:ext uri="{FF2B5EF4-FFF2-40B4-BE49-F238E27FC236}">
                <a16:creationId xmlns:a16="http://schemas.microsoft.com/office/drawing/2014/main" id="{B36A26F9-C98A-8B26-6C5E-0F019B74810D}"/>
              </a:ext>
            </a:extLst>
          </p:cNvPr>
          <p:cNvPicPr>
            <a:picLocks noChangeAspect="1"/>
          </p:cNvPicPr>
          <p:nvPr/>
        </p:nvPicPr>
        <p:blipFill rotWithShape="1">
          <a:blip r:embed="rId3">
            <a:alphaModFix amt="40000"/>
          </a:blip>
          <a:srcRect t="881"/>
          <a:stretch/>
        </p:blipFill>
        <p:spPr>
          <a:xfrm>
            <a:off x="21" y="10"/>
            <a:ext cx="12191979" cy="6857990"/>
          </a:xfrm>
          <a:prstGeom prst="rect">
            <a:avLst/>
          </a:prstGeom>
          <a:effectLst/>
        </p:spPr>
      </p:pic>
    </p:spTree>
    <p:extLst>
      <p:ext uri="{BB962C8B-B14F-4D97-AF65-F5344CB8AC3E}">
        <p14:creationId xmlns:p14="http://schemas.microsoft.com/office/powerpoint/2010/main" val="566390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99C4DA0-FC64-8E47-7C88-E4250C5DE66C}"/>
              </a:ext>
            </a:extLst>
          </p:cNvPr>
          <p:cNvPicPr>
            <a:picLocks noChangeAspect="1"/>
          </p:cNvPicPr>
          <p:nvPr/>
        </p:nvPicPr>
        <p:blipFill>
          <a:blip r:embed="rId2"/>
          <a:stretch>
            <a:fillRect/>
          </a:stretch>
        </p:blipFill>
        <p:spPr>
          <a:xfrm>
            <a:off x="0" y="0"/>
            <a:ext cx="12192000" cy="6858000"/>
          </a:xfrm>
          <a:prstGeom prst="rect">
            <a:avLst/>
          </a:prstGeom>
        </p:spPr>
      </p:pic>
      <p:pic>
        <p:nvPicPr>
          <p:cNvPr id="6" name="Content Placeholder 5" descr="A blue pencil and a question mark&#10;&#10;Description automatically generated">
            <a:extLst>
              <a:ext uri="{FF2B5EF4-FFF2-40B4-BE49-F238E27FC236}">
                <a16:creationId xmlns:a16="http://schemas.microsoft.com/office/drawing/2014/main" id="{5A795233-DED0-AD0C-01F0-C0F6840D6C6F}"/>
              </a:ext>
            </a:extLst>
          </p:cNvPr>
          <p:cNvPicPr>
            <a:picLocks noGrp="1" noChangeAspect="1"/>
          </p:cNvPicPr>
          <p:nvPr>
            <p:ph idx="1"/>
          </p:nvPr>
        </p:nvPicPr>
        <p:blipFill rotWithShape="1">
          <a:blip r:embed="rId3"/>
          <a:srcRect l="5716" r="10372" b="20687"/>
          <a:stretch/>
        </p:blipFill>
        <p:spPr>
          <a:xfrm>
            <a:off x="2818967" y="1686697"/>
            <a:ext cx="6554066" cy="3484605"/>
          </a:xfrm>
          <a:prstGeom prst="rect">
            <a:avLst/>
          </a:prstGeom>
        </p:spPr>
      </p:pic>
    </p:spTree>
    <p:extLst>
      <p:ext uri="{BB962C8B-B14F-4D97-AF65-F5344CB8AC3E}">
        <p14:creationId xmlns:p14="http://schemas.microsoft.com/office/powerpoint/2010/main" val="3107506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a:extLst>
              <a:ext uri="{FF2B5EF4-FFF2-40B4-BE49-F238E27FC236}">
                <a16:creationId xmlns:a16="http://schemas.microsoft.com/office/drawing/2014/main" id="{AA521848-C853-4F90-E144-E5C1544F6E7A}"/>
              </a:ext>
            </a:extLst>
          </p:cNvPr>
          <p:cNvSpPr>
            <a:spLocks noChangeAspect="1" noChangeArrowheads="1"/>
          </p:cNvSpPr>
          <p:nvPr/>
        </p:nvSpPr>
        <p:spPr bwMode="auto">
          <a:xfrm>
            <a:off x="5943600" y="247996"/>
            <a:ext cx="3333404" cy="333340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2"/>
              </a:solidFill>
            </a:endParaRPr>
          </a:p>
        </p:txBody>
      </p:sp>
      <p:pic>
        <p:nvPicPr>
          <p:cNvPr id="13" name="Picture 12">
            <a:extLst>
              <a:ext uri="{FF2B5EF4-FFF2-40B4-BE49-F238E27FC236}">
                <a16:creationId xmlns:a16="http://schemas.microsoft.com/office/drawing/2014/main" id="{287DA9F6-CFCB-B6E6-CE86-F7E5773649B6}"/>
              </a:ext>
            </a:extLst>
          </p:cNvPr>
          <p:cNvPicPr>
            <a:picLocks noChangeAspect="1"/>
          </p:cNvPicPr>
          <p:nvPr/>
        </p:nvPicPr>
        <p:blipFill>
          <a:blip r:embed="rId3"/>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3F5B33CB-FA94-E6A2-2036-33EDF230B79B}"/>
              </a:ext>
            </a:extLst>
          </p:cNvPr>
          <p:cNvSpPr/>
          <p:nvPr/>
        </p:nvSpPr>
        <p:spPr>
          <a:xfrm>
            <a:off x="5943600" y="472304"/>
            <a:ext cx="5829098" cy="1446550"/>
          </a:xfrm>
          <a:prstGeom prst="rect">
            <a:avLst/>
          </a:prstGeom>
          <a:noFill/>
        </p:spPr>
        <p:txBody>
          <a:bodyPr wrap="square" lIns="91440" tIns="45720" rIns="91440" bIns="45720">
            <a:spAutoFit/>
          </a:bodyPr>
          <a:lstStyle/>
          <a:p>
            <a:pPr algn="ctr" defTabSz="667512">
              <a:spcAft>
                <a:spcPts val="600"/>
              </a:spcAft>
            </a:pPr>
            <a:r>
              <a:rPr lang="en-US" sz="8800" b="1" kern="12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n-lt"/>
                <a:ea typeface="+mn-ea"/>
                <a:cs typeface="+mn-cs"/>
              </a:rPr>
              <a:t>THANK</a:t>
            </a:r>
            <a:r>
              <a:rPr lang="en-US" sz="8800" b="1" kern="1200" dirty="0">
                <a:ln w="10160">
                  <a:solidFill>
                    <a:schemeClr val="accent5"/>
                  </a:solidFill>
                  <a:prstDash val="solid"/>
                </a:ln>
                <a:solidFill>
                  <a:srgbClr val="FFFFFF"/>
                </a:solidFill>
                <a:effectLst>
                  <a:outerShdw blurRad="38100" dist="22860" dir="5400000" algn="tl" rotWithShape="0">
                    <a:srgbClr val="000000">
                      <a:alpha val="30000"/>
                    </a:srgbClr>
                  </a:outerShdw>
                  <a:reflection blurRad="6350" stA="55000" endA="300" endPos="45500" dir="5400000" sy="-100000" algn="bl" rotWithShape="0"/>
                </a:effectLst>
                <a:latin typeface="+mn-lt"/>
                <a:ea typeface="+mn-ea"/>
                <a:cs typeface="+mn-cs"/>
              </a:rPr>
              <a:t> YOU</a:t>
            </a:r>
            <a:endParaRPr lang="en-US" sz="8800" b="1" dirty="0">
              <a:ln w="10160">
                <a:solidFill>
                  <a:schemeClr val="accent5"/>
                </a:solidFill>
                <a:prstDash val="solid"/>
              </a:ln>
              <a:solidFill>
                <a:srgbClr val="FFFFFF"/>
              </a:solidFill>
              <a:effectLst>
                <a:outerShdw blurRad="38100" dist="22860" dir="5400000" algn="tl" rotWithShape="0">
                  <a:srgbClr val="000000">
                    <a:alpha val="30000"/>
                  </a:srgbClr>
                </a:outerShdw>
                <a:reflection blurRad="6350" stA="55000" endA="300" endPos="45500" dir="5400000" sy="-100000" algn="bl" rotWithShape="0"/>
              </a:effectLst>
            </a:endParaRPr>
          </a:p>
        </p:txBody>
      </p:sp>
      <p:sp>
        <p:nvSpPr>
          <p:cNvPr id="7" name="Title 1">
            <a:extLst>
              <a:ext uri="{FF2B5EF4-FFF2-40B4-BE49-F238E27FC236}">
                <a16:creationId xmlns:a16="http://schemas.microsoft.com/office/drawing/2014/main" id="{164B4FCF-32CA-32C0-004C-48A1091B2081}"/>
              </a:ext>
            </a:extLst>
          </p:cNvPr>
          <p:cNvSpPr>
            <a:spLocks noGrp="1"/>
          </p:cNvSpPr>
          <p:nvPr>
            <p:ph type="ctrTitle"/>
          </p:nvPr>
        </p:nvSpPr>
        <p:spPr>
          <a:xfrm>
            <a:off x="1036319" y="1854097"/>
            <a:ext cx="3757353" cy="835108"/>
          </a:xfrm>
        </p:spPr>
        <p:txBody>
          <a:bodyPr vert="horz" lIns="91440" tIns="45720" rIns="91440" bIns="45720" rtlCol="0" anchor="b">
            <a:noAutofit/>
          </a:bodyPr>
          <a:lstStyle/>
          <a:p>
            <a:pPr algn="ctr"/>
            <a:r>
              <a:rPr lang="en-US" sz="6600" u="sng" dirty="0">
                <a:solidFill>
                  <a:schemeClr val="accent1">
                    <a:lumMod val="20000"/>
                    <a:lumOff val="80000"/>
                  </a:schemeClr>
                </a:solidFill>
                <a:latin typeface="+mn-lt"/>
              </a:rPr>
              <a:t>Group 7</a:t>
            </a:r>
          </a:p>
        </p:txBody>
      </p:sp>
      <p:sp>
        <p:nvSpPr>
          <p:cNvPr id="6" name="Subtitle 2">
            <a:extLst>
              <a:ext uri="{FF2B5EF4-FFF2-40B4-BE49-F238E27FC236}">
                <a16:creationId xmlns:a16="http://schemas.microsoft.com/office/drawing/2014/main" id="{26C082C6-B519-6BE6-DD7D-0104EDB28C76}"/>
              </a:ext>
            </a:extLst>
          </p:cNvPr>
          <p:cNvSpPr>
            <a:spLocks noGrp="1"/>
          </p:cNvSpPr>
          <p:nvPr>
            <p:ph type="subTitle" idx="1"/>
          </p:nvPr>
        </p:nvSpPr>
        <p:spPr>
          <a:xfrm>
            <a:off x="1248294" y="2689205"/>
            <a:ext cx="3333404" cy="3591619"/>
          </a:xfrm>
        </p:spPr>
        <p:txBody>
          <a:bodyPr vert="horz" lIns="0" tIns="45720" rIns="0" bIns="45720" rtlCol="0">
            <a:normAutofit fontScale="47500" lnSpcReduction="20000"/>
          </a:bodyPr>
          <a:lstStyle/>
          <a:p>
            <a:r>
              <a:rPr lang="en-US" sz="7000" b="1" dirty="0">
                <a:solidFill>
                  <a:schemeClr val="bg2">
                    <a:lumMod val="20000"/>
                    <a:lumOff val="80000"/>
                  </a:schemeClr>
                </a:solidFill>
              </a:rPr>
              <a:t>Aditi Garg</a:t>
            </a:r>
          </a:p>
          <a:p>
            <a:r>
              <a:rPr lang="en-US" sz="7000" b="1" dirty="0">
                <a:solidFill>
                  <a:schemeClr val="bg2">
                    <a:lumMod val="20000"/>
                    <a:lumOff val="80000"/>
                  </a:schemeClr>
                </a:solidFill>
              </a:rPr>
              <a:t>Neha Changela</a:t>
            </a:r>
          </a:p>
          <a:p>
            <a:r>
              <a:rPr lang="en-US" sz="7000" b="1" dirty="0">
                <a:solidFill>
                  <a:schemeClr val="bg2">
                    <a:lumMod val="20000"/>
                    <a:lumOff val="80000"/>
                  </a:schemeClr>
                </a:solidFill>
              </a:rPr>
              <a:t>Ruqayyah Shariah</a:t>
            </a:r>
          </a:p>
          <a:p>
            <a:r>
              <a:rPr lang="en-US" sz="7000" b="1" dirty="0">
                <a:solidFill>
                  <a:schemeClr val="bg2">
                    <a:lumMod val="20000"/>
                    <a:lumOff val="80000"/>
                  </a:schemeClr>
                </a:solidFill>
              </a:rPr>
              <a:t>Ali Shanaa</a:t>
            </a:r>
          </a:p>
          <a:p>
            <a:r>
              <a:rPr lang="en-US" sz="7000" b="1" dirty="0">
                <a:solidFill>
                  <a:schemeClr val="bg2">
                    <a:lumMod val="20000"/>
                    <a:lumOff val="80000"/>
                  </a:schemeClr>
                </a:solidFill>
              </a:rPr>
              <a:t>Rafael Martinez</a:t>
            </a:r>
          </a:p>
          <a:p>
            <a:r>
              <a:rPr lang="en-US" sz="7000" b="1" dirty="0">
                <a:solidFill>
                  <a:schemeClr val="bg2">
                    <a:lumMod val="20000"/>
                    <a:lumOff val="80000"/>
                  </a:schemeClr>
                </a:solidFill>
              </a:rPr>
              <a:t>Brendan Smith</a:t>
            </a:r>
          </a:p>
          <a:p>
            <a:endParaRPr lang="en-US" sz="1600" b="1" dirty="0">
              <a:solidFill>
                <a:schemeClr val="bg2">
                  <a:lumMod val="20000"/>
                  <a:lumOff val="80000"/>
                </a:schemeClr>
              </a:solidFill>
            </a:endParaRPr>
          </a:p>
          <a:p>
            <a:endParaRPr lang="en-US" sz="1600" dirty="0">
              <a:solidFill>
                <a:schemeClr val="bg2">
                  <a:lumMod val="20000"/>
                  <a:lumOff val="80000"/>
                </a:schemeClr>
              </a:solidFill>
            </a:endParaRPr>
          </a:p>
        </p:txBody>
      </p:sp>
    </p:spTree>
    <p:extLst>
      <p:ext uri="{BB962C8B-B14F-4D97-AF65-F5344CB8AC3E}">
        <p14:creationId xmlns:p14="http://schemas.microsoft.com/office/powerpoint/2010/main" val="196868007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ud computing data and text">
            <a:extLst>
              <a:ext uri="{FF2B5EF4-FFF2-40B4-BE49-F238E27FC236}">
                <a16:creationId xmlns:a16="http://schemas.microsoft.com/office/drawing/2014/main" id="{2547D7EC-44CF-5C14-703D-B27FB20CC73B}"/>
              </a:ext>
            </a:extLst>
          </p:cNvPr>
          <p:cNvPicPr>
            <a:picLocks noChangeAspect="1"/>
          </p:cNvPicPr>
          <p:nvPr/>
        </p:nvPicPr>
        <p:blipFill rotWithShape="1">
          <a:blip r:embed="rId3"/>
          <a:srcRect t="856" r="-1" b="-1"/>
          <a:stretch/>
        </p:blipFill>
        <p:spPr>
          <a:xfrm>
            <a:off x="0" y="0"/>
            <a:ext cx="12180630" cy="6858000"/>
          </a:xfrm>
          <a:prstGeom prst="rect">
            <a:avLst/>
          </a:prstGeom>
        </p:spPr>
      </p:pic>
      <p:sp>
        <p:nvSpPr>
          <p:cNvPr id="2" name="Title 1">
            <a:extLst>
              <a:ext uri="{FF2B5EF4-FFF2-40B4-BE49-F238E27FC236}">
                <a16:creationId xmlns:a16="http://schemas.microsoft.com/office/drawing/2014/main" id="{18C79813-83C5-2A46-BD3F-487CB4686BF0}"/>
              </a:ext>
            </a:extLst>
          </p:cNvPr>
          <p:cNvSpPr>
            <a:spLocks noGrp="1"/>
          </p:cNvSpPr>
          <p:nvPr>
            <p:ph type="title"/>
          </p:nvPr>
        </p:nvSpPr>
        <p:spPr>
          <a:xfrm>
            <a:off x="810777" y="135840"/>
            <a:ext cx="3153580" cy="1358188"/>
          </a:xfrm>
        </p:spPr>
        <p:txBody>
          <a:bodyPr vert="horz" lIns="91440" tIns="45720" rIns="91440" bIns="45720" rtlCol="0" anchor="b">
            <a:normAutofit/>
          </a:bodyPr>
          <a:lstStyle/>
          <a:p>
            <a:r>
              <a:rPr lang="en-US" sz="5400" b="1" dirty="0">
                <a:solidFill>
                  <a:schemeClr val="bg1"/>
                </a:solidFill>
              </a:rPr>
              <a:t>Agenda</a:t>
            </a:r>
          </a:p>
        </p:txBody>
      </p:sp>
      <p:sp>
        <p:nvSpPr>
          <p:cNvPr id="3" name="TextBox 2">
            <a:extLst>
              <a:ext uri="{FF2B5EF4-FFF2-40B4-BE49-F238E27FC236}">
                <a16:creationId xmlns:a16="http://schemas.microsoft.com/office/drawing/2014/main" id="{B588E578-082F-8F49-B68B-640A9CEFC812}"/>
              </a:ext>
            </a:extLst>
          </p:cNvPr>
          <p:cNvSpPr txBox="1"/>
          <p:nvPr/>
        </p:nvSpPr>
        <p:spPr>
          <a:xfrm>
            <a:off x="561170" y="1421130"/>
            <a:ext cx="7189368" cy="5301030"/>
          </a:xfrm>
          <a:prstGeom prst="rect">
            <a:avLst/>
          </a:prstGeom>
          <a:solidFill>
            <a:schemeClr val="bg1">
              <a:alpha val="78000"/>
            </a:schemeClr>
          </a:solidFill>
          <a:ln>
            <a:solidFill>
              <a:schemeClr val="tx1"/>
            </a:solidFill>
          </a:ln>
        </p:spPr>
        <p:txBody>
          <a:bodyPr vert="horz" lIns="0" tIns="45720" rIns="0" bIns="45720" rtlCol="0">
            <a:noAutofit/>
          </a:bodyPr>
          <a:lstStyle/>
          <a:p>
            <a:pPr marL="285750" indent="-285750" algn="ctr">
              <a:spcAft>
                <a:spcPts val="600"/>
              </a:spcAft>
              <a:buFont typeface="Calibri" panose="020F0502020204030204" pitchFamily="34" charset="0"/>
              <a:buChar char="•"/>
            </a:pPr>
            <a:endParaRPr lang="en-US" sz="2400" dirty="0"/>
          </a:p>
          <a:p>
            <a:pPr marL="285750" indent="-285750" algn="ctr">
              <a:spcAft>
                <a:spcPts val="600"/>
              </a:spcAft>
              <a:buFont typeface="Calibri" panose="020F0502020204030204" pitchFamily="34" charset="0"/>
              <a:buChar char="•"/>
            </a:pPr>
            <a:r>
              <a:rPr lang="en-US" sz="3200" dirty="0">
                <a:solidFill>
                  <a:srgbClr val="0070C0"/>
                </a:solidFill>
              </a:rPr>
              <a:t>Introduction: Project Execution Steps</a:t>
            </a:r>
          </a:p>
          <a:p>
            <a:pPr algn="ctr">
              <a:spcAft>
                <a:spcPts val="600"/>
              </a:spcAft>
              <a:buFont typeface="Calibri" panose="020F0502020204030204" pitchFamily="34" charset="0"/>
            </a:pPr>
            <a:r>
              <a:rPr lang="en-US" sz="3200" b="0" i="0" dirty="0">
                <a:solidFill>
                  <a:srgbClr val="0070C0"/>
                </a:solidFill>
                <a:effectLst/>
              </a:rPr>
              <a:t>     - How did we source the data?</a:t>
            </a:r>
          </a:p>
          <a:p>
            <a:pPr algn="ctr">
              <a:spcAft>
                <a:spcPts val="600"/>
              </a:spcAft>
              <a:buFont typeface="Calibri" panose="020F0502020204030204" pitchFamily="34" charset="0"/>
            </a:pPr>
            <a:r>
              <a:rPr lang="en-US" sz="3200" b="0" i="0" dirty="0">
                <a:solidFill>
                  <a:srgbClr val="0070C0"/>
                </a:solidFill>
                <a:effectLst/>
              </a:rPr>
              <a:t>     - What in the topic piqued our interest?</a:t>
            </a:r>
          </a:p>
          <a:p>
            <a:pPr algn="ctr">
              <a:spcAft>
                <a:spcPts val="600"/>
              </a:spcAft>
              <a:buFont typeface="Calibri" panose="020F0502020204030204" pitchFamily="34" charset="0"/>
            </a:pPr>
            <a:r>
              <a:rPr lang="en-US" sz="3200" dirty="0">
                <a:solidFill>
                  <a:srgbClr val="0070C0"/>
                </a:solidFill>
              </a:rPr>
              <a:t>     - Tools</a:t>
            </a:r>
          </a:p>
          <a:p>
            <a:pPr marL="285750" indent="-285750" algn="ctr">
              <a:spcAft>
                <a:spcPts val="600"/>
              </a:spcAft>
              <a:buFont typeface="Calibri" panose="020F0502020204030204" pitchFamily="34" charset="0"/>
              <a:buChar char="•"/>
            </a:pPr>
            <a:r>
              <a:rPr lang="en-US" sz="3200" dirty="0">
                <a:solidFill>
                  <a:srgbClr val="0070C0"/>
                </a:solidFill>
              </a:rPr>
              <a:t>Deep Dive into the analytics </a:t>
            </a:r>
          </a:p>
          <a:p>
            <a:pPr algn="ctr">
              <a:spcAft>
                <a:spcPts val="600"/>
              </a:spcAft>
            </a:pPr>
            <a:r>
              <a:rPr lang="en-US" sz="3200" dirty="0">
                <a:solidFill>
                  <a:srgbClr val="0070C0"/>
                </a:solidFill>
              </a:rPr>
              <a:t>( visualizations and explanations )</a:t>
            </a:r>
          </a:p>
          <a:p>
            <a:pPr marL="285750" indent="-285750" algn="ctr">
              <a:spcAft>
                <a:spcPts val="600"/>
              </a:spcAft>
              <a:buFont typeface="Calibri" panose="020F0502020204030204" pitchFamily="34" charset="0"/>
              <a:buChar char="•"/>
            </a:pPr>
            <a:r>
              <a:rPr lang="en-US" sz="3200" b="0" i="0" dirty="0">
                <a:solidFill>
                  <a:srgbClr val="0070C0"/>
                </a:solidFill>
                <a:effectLst/>
              </a:rPr>
              <a:t>Conclusion </a:t>
            </a:r>
          </a:p>
          <a:p>
            <a:pPr marL="285750" indent="-285750" algn="ctr">
              <a:spcAft>
                <a:spcPts val="600"/>
              </a:spcAft>
              <a:buFont typeface="Calibri" panose="020F0502020204030204" pitchFamily="34" charset="0"/>
              <a:buChar char="•"/>
            </a:pPr>
            <a:r>
              <a:rPr lang="en-US" sz="3200" dirty="0">
                <a:solidFill>
                  <a:srgbClr val="0070C0"/>
                </a:solidFill>
              </a:rPr>
              <a:t>Questions</a:t>
            </a:r>
          </a:p>
          <a:p>
            <a:pPr algn="ctr">
              <a:spcAft>
                <a:spcPts val="600"/>
              </a:spcAft>
            </a:pPr>
            <a:endParaRPr lang="en-US" sz="1400" dirty="0">
              <a:solidFill>
                <a:srgbClr val="262626"/>
              </a:solidFill>
            </a:endParaRPr>
          </a:p>
        </p:txBody>
      </p:sp>
    </p:spTree>
    <p:extLst>
      <p:ext uri="{BB962C8B-B14F-4D97-AF65-F5344CB8AC3E}">
        <p14:creationId xmlns:p14="http://schemas.microsoft.com/office/powerpoint/2010/main" val="1435571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5E25AC-C609-1049-8DF3-81BBA020E98E}"/>
              </a:ext>
            </a:extLst>
          </p:cNvPr>
          <p:cNvSpPr txBox="1"/>
          <p:nvPr/>
        </p:nvSpPr>
        <p:spPr>
          <a:xfrm>
            <a:off x="8614786" y="2790855"/>
            <a:ext cx="3084844" cy="3311766"/>
          </a:xfrm>
          <a:prstGeom prst="rect">
            <a:avLst/>
          </a:prstGeom>
        </p:spPr>
        <p:txBody>
          <a:bodyPr vert="horz" lIns="0" tIns="45720" rIns="0" bIns="45720" rtlCol="0">
            <a:normAutofit/>
          </a:bodyPr>
          <a:lstStyle/>
          <a:p>
            <a:pPr marL="285750" indent="-285750">
              <a:spcAft>
                <a:spcPts val="600"/>
              </a:spcAft>
              <a:buFont typeface="Calibri" panose="020F0502020204030204" pitchFamily="34" charset="0"/>
              <a:buChar char="•"/>
            </a:pPr>
            <a:endParaRPr lang="en-US" sz="1600" dirty="0">
              <a:solidFill>
                <a:schemeClr val="tx1">
                  <a:lumMod val="75000"/>
                  <a:lumOff val="25000"/>
                </a:schemeClr>
              </a:solidFill>
            </a:endParaRPr>
          </a:p>
          <a:p>
            <a:pPr marL="285750" indent="-285750">
              <a:spcAft>
                <a:spcPts val="600"/>
              </a:spcAft>
              <a:buFont typeface="Calibri" panose="020F0502020204030204" pitchFamily="34" charset="0"/>
              <a:buChar char="•"/>
            </a:pPr>
            <a:endParaRPr lang="en-US" sz="1600" dirty="0">
              <a:solidFill>
                <a:schemeClr val="tx1">
                  <a:lumMod val="75000"/>
                  <a:lumOff val="25000"/>
                </a:schemeClr>
              </a:solidFill>
            </a:endParaRPr>
          </a:p>
          <a:p>
            <a:pPr marL="285750" indent="-285750">
              <a:spcAft>
                <a:spcPts val="600"/>
              </a:spcAft>
              <a:buFont typeface="Calibri" panose="020F0502020204030204" pitchFamily="34" charset="0"/>
              <a:buChar char="•"/>
            </a:pPr>
            <a:endParaRPr lang="en-US" sz="1600" dirty="0">
              <a:solidFill>
                <a:schemeClr val="tx1">
                  <a:lumMod val="75000"/>
                  <a:lumOff val="25000"/>
                </a:schemeClr>
              </a:solidFill>
            </a:endParaRPr>
          </a:p>
          <a:p>
            <a:pPr marL="285750" indent="-285750">
              <a:spcAft>
                <a:spcPts val="600"/>
              </a:spcAft>
              <a:buFont typeface="Calibri" panose="020F0502020204030204" pitchFamily="34" charset="0"/>
              <a:buChar char="•"/>
            </a:pPr>
            <a:endParaRPr lang="en-US" sz="1600" dirty="0">
              <a:solidFill>
                <a:schemeClr val="tx1">
                  <a:lumMod val="75000"/>
                  <a:lumOff val="25000"/>
                </a:schemeClr>
              </a:solidFill>
            </a:endParaRPr>
          </a:p>
        </p:txBody>
      </p:sp>
      <p:pic>
        <p:nvPicPr>
          <p:cNvPr id="12" name="Picture 11">
            <a:extLst>
              <a:ext uri="{FF2B5EF4-FFF2-40B4-BE49-F238E27FC236}">
                <a16:creationId xmlns:a16="http://schemas.microsoft.com/office/drawing/2014/main" id="{2001D2A4-33E2-02C6-5CFE-EEA9A9ABFB77}"/>
              </a:ext>
            </a:extLst>
          </p:cNvPr>
          <p:cNvPicPr>
            <a:picLocks noChangeAspect="1"/>
          </p:cNvPicPr>
          <p:nvPr/>
        </p:nvPicPr>
        <p:blipFill>
          <a:blip r:embed="rId3"/>
          <a:stretch>
            <a:fillRect/>
          </a:stretch>
        </p:blipFill>
        <p:spPr>
          <a:xfrm>
            <a:off x="492370" y="0"/>
            <a:ext cx="10684043" cy="6858000"/>
          </a:xfrm>
          <a:prstGeom prst="rect">
            <a:avLst/>
          </a:prstGeom>
        </p:spPr>
      </p:pic>
    </p:spTree>
    <p:extLst>
      <p:ext uri="{BB962C8B-B14F-4D97-AF65-F5344CB8AC3E}">
        <p14:creationId xmlns:p14="http://schemas.microsoft.com/office/powerpoint/2010/main" val="3570400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E10229-901E-A0D9-6C8B-BFFB164B3B11}"/>
              </a:ext>
            </a:extLst>
          </p:cNvPr>
          <p:cNvSpPr>
            <a:spLocks noGrp="1"/>
          </p:cNvSpPr>
          <p:nvPr>
            <p:ph idx="1"/>
          </p:nvPr>
        </p:nvSpPr>
        <p:spPr>
          <a:xfrm>
            <a:off x="264695" y="168442"/>
            <a:ext cx="11730789" cy="6412832"/>
          </a:xfrm>
        </p:spPr>
        <p:txBody>
          <a:bodyPr>
            <a:normAutofit fontScale="77500" lnSpcReduction="20000"/>
          </a:bodyPr>
          <a:lstStyle/>
          <a:p>
            <a:pPr marL="0" marR="0">
              <a:lnSpc>
                <a:spcPct val="107000"/>
              </a:lnSpc>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Historic Temp, precipitation, and sea level for cities (New York, Beijing, London, Tokyo, Mexico City) 10yrs </a:t>
            </a:r>
          </a:p>
          <a:p>
            <a:pPr marL="0" marR="0">
              <a:lnSpc>
                <a:spcPct val="107000"/>
              </a:lnSpc>
              <a:spcBef>
                <a:spcPts val="0"/>
              </a:spcBef>
              <a:spcAft>
                <a:spcPts val="0"/>
              </a:spcAft>
            </a:pPr>
            <a:r>
              <a:rPr lang="en-US" sz="18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https://archive-api.open-meteo.com/v1/archive?latitude=40.71,39.9,51.5,35.67,19.43&amp;longitude=74,116.4,0.12,139.65,99.13&amp;start_date=2010-01-01&amp;end_date=2019-12-31&amp;hourly=pressure_msl&amp;daily=temperature_2m_max,precipitation_sum&amp;timezone=America%2FNew_York</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Co emissions and UV index (New York, Beijing, London, Tokyo, Mexico City) 1yr</a:t>
            </a:r>
          </a:p>
          <a:p>
            <a:pPr marL="0" marR="0">
              <a:lnSpc>
                <a:spcPct val="107000"/>
              </a:lnSpc>
              <a:spcBef>
                <a:spcPts val="0"/>
              </a:spcBef>
              <a:spcAft>
                <a:spcPts val="0"/>
              </a:spcAft>
            </a:pPr>
            <a:r>
              <a:rPr lang="en-US" sz="18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https://air-quality-api.open-meteo.com/v1/air-quality?latitude=40.71,39.9,51.5,35.67,19.43&amp;longitude=74,116.4,0.12,139.65,99.13&amp;hourly=carbon_monoxide,uv_index&amp;start_date=2022-10-01&amp;end_date=2023-10-01</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Co emissions and UV index (Zurich, Honolulu, Reykjavik, Hobart, Funchal) 1yr</a:t>
            </a:r>
          </a:p>
          <a:p>
            <a:pPr marL="0" marR="0">
              <a:lnSpc>
                <a:spcPct val="107000"/>
              </a:lnSpc>
              <a:spcBef>
                <a:spcPts val="0"/>
              </a:spcBef>
              <a:spcAft>
                <a:spcPts val="0"/>
              </a:spcAft>
            </a:pPr>
            <a:r>
              <a:rPr lang="en-US" sz="18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https://air-quality-api.open-meteo.com/v1/air-quality?latitude=47.37,21.3,64.14,-42.88,32.65&amp;longitude=8.54,157.85,-21.94,147.32,16.9&amp;hourly=carbon_monoxide,uv_index&amp;timezone=America%2FNew_York&amp;start_date=2022-10-01&amp;end_date=2023-10-01</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Historic Temp, precipitation, and sea level for cities (Zurich, Honolulu, Reykjavik, Hobart, Funchal) 10yrs</a:t>
            </a:r>
          </a:p>
          <a:p>
            <a:pPr marL="0" marR="0">
              <a:lnSpc>
                <a:spcPct val="107000"/>
              </a:lnSpc>
              <a:spcBef>
                <a:spcPts val="0"/>
              </a:spcBef>
              <a:spcAft>
                <a:spcPts val="0"/>
              </a:spcAft>
            </a:pPr>
            <a:r>
              <a:rPr lang="en-US" sz="18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archive-api.open-meteo.com/v1/archive?latitude=47.37,21.3,64.14,-42.88,32.65&amp;longitude=8.54,157.85,-21.94,147.32,16.9&amp;start_date=2010-01-01&amp;end_date=2019-12-31&amp;hourly=pressure_msl&amp;daily=temperature_2m_max,precipitation_sum&amp;timezone=America%2FNew_York</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7.37,8.54 – Zurich/Switzerland</a:t>
            </a:r>
          </a:p>
          <a:p>
            <a:pPr marL="0" marR="0">
              <a:lnSpc>
                <a:spcPct val="107000"/>
              </a:lnSpc>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21.30,157.85 – Honolulu/USA</a:t>
            </a:r>
          </a:p>
          <a:p>
            <a:pPr marL="0" marR="0">
              <a:lnSpc>
                <a:spcPct val="107000"/>
              </a:lnSpc>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64.14, -21.94 – Reykjavik/Iceland</a:t>
            </a:r>
          </a:p>
          <a:p>
            <a:pPr marL="0" marR="0">
              <a:lnSpc>
                <a:spcPct val="107000"/>
              </a:lnSpc>
              <a:spcBef>
                <a:spcPts val="0"/>
              </a:spcBef>
              <a:spcAft>
                <a:spcPts val="0"/>
              </a:spcAft>
            </a:pP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-42.88,147.32 – Hobart/Australia</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32.65,16.90 – Funchal/Portugal</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40.71,74.00 – New York City/USA</a:t>
            </a:r>
          </a:p>
          <a:p>
            <a:pPr marL="0" marR="0">
              <a:lnSpc>
                <a:spcPct val="107000"/>
              </a:lnSpc>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39.90,116.40 – Beijing/China</a:t>
            </a:r>
          </a:p>
          <a:p>
            <a:pPr marL="0" marR="0">
              <a:lnSpc>
                <a:spcPct val="107000"/>
              </a:lnSpc>
              <a:spcBef>
                <a:spcPts val="0"/>
              </a:spcBef>
              <a:spcAft>
                <a:spcPts val="0"/>
              </a:spcAf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51.50,0.12 – London/UK</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35.67,139.65 – </a:t>
            </a:r>
            <a:r>
              <a:rPr lang="es-ES" sz="1800" kern="100" dirty="0" err="1">
                <a:effectLst/>
                <a:latin typeface="Calibri" panose="020F0502020204030204" pitchFamily="34" charset="0"/>
                <a:ea typeface="Calibri" panose="020F0502020204030204" pitchFamily="34" charset="0"/>
                <a:cs typeface="Times New Roman" panose="02020603050405020304" pitchFamily="18" charset="0"/>
              </a:rPr>
              <a:t>Tokyo</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a:t>
            </a:r>
            <a:r>
              <a:rPr lang="es-ES" sz="1800" kern="100" dirty="0" err="1">
                <a:effectLst/>
                <a:latin typeface="Calibri" panose="020F0502020204030204" pitchFamily="34" charset="0"/>
                <a:ea typeface="Calibri" panose="020F0502020204030204" pitchFamily="34" charset="0"/>
                <a:cs typeface="Times New Roman" panose="02020603050405020304" pitchFamily="18" charset="0"/>
              </a:rPr>
              <a:t>Japan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19.43,99.13 – </a:t>
            </a:r>
            <a:r>
              <a:rPr lang="es-ES" sz="1800" kern="100" dirty="0" err="1">
                <a:effectLst/>
                <a:latin typeface="Calibri" panose="020F0502020204030204" pitchFamily="34" charset="0"/>
                <a:ea typeface="Calibri" panose="020F0502020204030204" pitchFamily="34" charset="0"/>
                <a:cs typeface="Times New Roman" panose="02020603050405020304" pitchFamily="18" charset="0"/>
              </a:rPr>
              <a:t>Mexico</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s-ES" sz="1800" kern="100" dirty="0" err="1">
                <a:effectLst/>
                <a:latin typeface="Calibri" panose="020F0502020204030204" pitchFamily="34" charset="0"/>
                <a:ea typeface="Calibri" panose="020F0502020204030204" pitchFamily="34" charset="0"/>
                <a:cs typeface="Times New Roman" panose="02020603050405020304" pitchFamily="18" charset="0"/>
              </a:rPr>
              <a:t>city</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a:t>
            </a:r>
            <a:r>
              <a:rPr lang="es-ES" sz="1800" kern="100" dirty="0" err="1">
                <a:effectLst/>
                <a:latin typeface="Calibri" panose="020F0502020204030204" pitchFamily="34" charset="0"/>
                <a:ea typeface="Calibri" panose="020F0502020204030204" pitchFamily="34" charset="0"/>
                <a:cs typeface="Times New Roman" panose="02020603050405020304" pitchFamily="18" charset="0"/>
              </a:rPr>
              <a:t>Mexico</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724827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ud computing data and text">
            <a:extLst>
              <a:ext uri="{FF2B5EF4-FFF2-40B4-BE49-F238E27FC236}">
                <a16:creationId xmlns:a16="http://schemas.microsoft.com/office/drawing/2014/main" id="{2DC19C7F-98CB-AB45-1C57-C8B2169B6B32}"/>
              </a:ext>
            </a:extLst>
          </p:cNvPr>
          <p:cNvPicPr>
            <a:picLocks noChangeAspect="1"/>
          </p:cNvPicPr>
          <p:nvPr/>
        </p:nvPicPr>
        <p:blipFill rotWithShape="1">
          <a:blip r:embed="rId2"/>
          <a:srcRect t="856" r="-1" b="-1"/>
          <a:stretch/>
        </p:blipFill>
        <p:spPr>
          <a:xfrm>
            <a:off x="0" y="0"/>
            <a:ext cx="12191980" cy="6858000"/>
          </a:xfrm>
          <a:prstGeom prst="rect">
            <a:avLst/>
          </a:prstGeom>
        </p:spPr>
      </p:pic>
      <p:sp>
        <p:nvSpPr>
          <p:cNvPr id="3" name="TextBox 2">
            <a:extLst>
              <a:ext uri="{FF2B5EF4-FFF2-40B4-BE49-F238E27FC236}">
                <a16:creationId xmlns:a16="http://schemas.microsoft.com/office/drawing/2014/main" id="{17307832-C787-646F-FC94-F36B7459C69B}"/>
              </a:ext>
            </a:extLst>
          </p:cNvPr>
          <p:cNvSpPr txBox="1"/>
          <p:nvPr/>
        </p:nvSpPr>
        <p:spPr>
          <a:xfrm>
            <a:off x="1126435" y="3257106"/>
            <a:ext cx="9939130" cy="2246769"/>
          </a:xfrm>
          <a:prstGeom prst="rect">
            <a:avLst/>
          </a:prstGeom>
          <a:solidFill>
            <a:schemeClr val="bg1">
              <a:alpha val="70000"/>
            </a:schemeClr>
          </a:solidFill>
        </p:spPr>
        <p:txBody>
          <a:bodyPr wrap="square" rtlCol="0">
            <a:spAutoFit/>
          </a:bodyPr>
          <a:lstStyle/>
          <a:p>
            <a:pPr algn="ctr"/>
            <a:r>
              <a:rPr lang="en-US" sz="2800" i="0" dirty="0">
                <a:ln>
                  <a:solidFill>
                    <a:schemeClr val="tx1"/>
                  </a:solidFill>
                </a:ln>
                <a:solidFill>
                  <a:schemeClr val="accent1">
                    <a:lumMod val="75000"/>
                  </a:schemeClr>
                </a:solidFill>
                <a:effectLst/>
              </a:rPr>
              <a:t>Welcome to our Climate Analysis project! In this project, we have conducted an analysis of climate data for five of the most polluted cities and five of the least polluted cities. The cities we focused on are New York City (NYC), Beijing, London, Tokyo, Mexico City, Zurich, Honolulu, Reykjavik, Hobart, and Funchal.</a:t>
            </a:r>
            <a:endParaRPr lang="en-US" sz="2800" dirty="0">
              <a:ln>
                <a:solidFill>
                  <a:schemeClr val="tx1"/>
                </a:solidFill>
              </a:ln>
              <a:solidFill>
                <a:schemeClr val="accent1">
                  <a:lumMod val="75000"/>
                </a:schemeClr>
              </a:solidFill>
            </a:endParaRPr>
          </a:p>
        </p:txBody>
      </p:sp>
      <p:sp>
        <p:nvSpPr>
          <p:cNvPr id="5" name="Title 1">
            <a:extLst>
              <a:ext uri="{FF2B5EF4-FFF2-40B4-BE49-F238E27FC236}">
                <a16:creationId xmlns:a16="http://schemas.microsoft.com/office/drawing/2014/main" id="{DB897FFB-B6EB-DC36-1D2E-2D9AC89CC83C}"/>
              </a:ext>
            </a:extLst>
          </p:cNvPr>
          <p:cNvSpPr>
            <a:spLocks noGrp="1"/>
          </p:cNvSpPr>
          <p:nvPr>
            <p:ph type="title"/>
          </p:nvPr>
        </p:nvSpPr>
        <p:spPr>
          <a:xfrm>
            <a:off x="3205537" y="667894"/>
            <a:ext cx="6226139" cy="2424627"/>
          </a:xfrm>
        </p:spPr>
        <p:txBody>
          <a:bodyPr vert="horz" lIns="91440" tIns="45720" rIns="91440" bIns="45720" rtlCol="0" anchor="ctr">
            <a:normAutofit/>
          </a:bodyPr>
          <a:lstStyle/>
          <a:p>
            <a:pPr algn="ctr"/>
            <a:r>
              <a:rPr lang="en-US" sz="7200" b="1" dirty="0">
                <a:solidFill>
                  <a:schemeClr val="accent1">
                    <a:lumMod val="75000"/>
                  </a:schemeClr>
                </a:solidFill>
              </a:rPr>
              <a:t>Introduction</a:t>
            </a:r>
          </a:p>
        </p:txBody>
      </p:sp>
    </p:spTree>
    <p:extLst>
      <p:ext uri="{BB962C8B-B14F-4D97-AF65-F5344CB8AC3E}">
        <p14:creationId xmlns:p14="http://schemas.microsoft.com/office/powerpoint/2010/main" val="4015369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ud computing data and text">
            <a:extLst>
              <a:ext uri="{FF2B5EF4-FFF2-40B4-BE49-F238E27FC236}">
                <a16:creationId xmlns:a16="http://schemas.microsoft.com/office/drawing/2014/main" id="{424798EA-7858-4EF3-2018-A0FC3EA30594}"/>
              </a:ext>
            </a:extLst>
          </p:cNvPr>
          <p:cNvPicPr>
            <a:picLocks noChangeAspect="1"/>
          </p:cNvPicPr>
          <p:nvPr/>
        </p:nvPicPr>
        <p:blipFill rotWithShape="1">
          <a:blip r:embed="rId3"/>
          <a:srcRect t="856" r="-1" b="-1"/>
          <a:stretch/>
        </p:blipFill>
        <p:spPr>
          <a:xfrm>
            <a:off x="5684" y="-1"/>
            <a:ext cx="12189491" cy="6858000"/>
          </a:xfrm>
          <a:prstGeom prst="rect">
            <a:avLst/>
          </a:prstGeom>
        </p:spPr>
      </p:pic>
      <p:graphicFrame>
        <p:nvGraphicFramePr>
          <p:cNvPr id="6" name="TextBox 3">
            <a:extLst>
              <a:ext uri="{FF2B5EF4-FFF2-40B4-BE49-F238E27FC236}">
                <a16:creationId xmlns:a16="http://schemas.microsoft.com/office/drawing/2014/main" id="{FE5FE9AC-FF8C-420C-29C6-20975A6661DF}"/>
              </a:ext>
            </a:extLst>
          </p:cNvPr>
          <p:cNvGraphicFramePr/>
          <p:nvPr/>
        </p:nvGraphicFramePr>
        <p:xfrm>
          <a:off x="4882626" y="199504"/>
          <a:ext cx="7186531" cy="60849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itle 1">
            <a:extLst>
              <a:ext uri="{FF2B5EF4-FFF2-40B4-BE49-F238E27FC236}">
                <a16:creationId xmlns:a16="http://schemas.microsoft.com/office/drawing/2014/main" id="{270EF83C-5E8B-14B1-F04D-556DB20296FD}"/>
              </a:ext>
            </a:extLst>
          </p:cNvPr>
          <p:cNvSpPr>
            <a:spLocks noGrp="1"/>
          </p:cNvSpPr>
          <p:nvPr>
            <p:ph type="title"/>
          </p:nvPr>
        </p:nvSpPr>
        <p:spPr>
          <a:xfrm>
            <a:off x="5683" y="667894"/>
            <a:ext cx="4420279" cy="5055904"/>
          </a:xfrm>
        </p:spPr>
        <p:txBody>
          <a:bodyPr vert="horz" lIns="91440" tIns="45720" rIns="91440" bIns="45720" rtlCol="0" anchor="ctr">
            <a:normAutofit/>
          </a:bodyPr>
          <a:lstStyle/>
          <a:p>
            <a:pPr algn="r"/>
            <a:r>
              <a:rPr lang="en-US" sz="6000" b="1" dirty="0">
                <a:solidFill>
                  <a:schemeClr val="tx1"/>
                </a:solidFill>
              </a:rPr>
              <a:t>Introduction</a:t>
            </a:r>
          </a:p>
        </p:txBody>
      </p:sp>
      <p:sp>
        <p:nvSpPr>
          <p:cNvPr id="4" name="TextBox 3">
            <a:extLst>
              <a:ext uri="{FF2B5EF4-FFF2-40B4-BE49-F238E27FC236}">
                <a16:creationId xmlns:a16="http://schemas.microsoft.com/office/drawing/2014/main" id="{DD0E948F-404B-6D88-E616-30B881BF7ABD}"/>
              </a:ext>
            </a:extLst>
          </p:cNvPr>
          <p:cNvSpPr txBox="1"/>
          <p:nvPr/>
        </p:nvSpPr>
        <p:spPr>
          <a:xfrm>
            <a:off x="6107320" y="369100"/>
            <a:ext cx="6150864" cy="1200329"/>
          </a:xfrm>
          <a:prstGeom prst="rect">
            <a:avLst/>
          </a:prstGeom>
          <a:noFill/>
        </p:spPr>
        <p:txBody>
          <a:bodyPr wrap="square">
            <a:spAutoFit/>
          </a:bodyPr>
          <a:lstStyle/>
          <a:p>
            <a:r>
              <a:rPr lang="en-US" b="0" i="0" dirty="0">
                <a:solidFill>
                  <a:srgbClr val="1F2328"/>
                </a:solidFill>
                <a:effectLst/>
                <a:latin typeface="-apple-system"/>
              </a:rPr>
              <a:t>Data Processing: We used the Pandas library in </a:t>
            </a:r>
            <a:r>
              <a:rPr lang="en-US" b="0" i="0" dirty="0" err="1">
                <a:solidFill>
                  <a:srgbClr val="1F2328"/>
                </a:solidFill>
                <a:effectLst/>
                <a:latin typeface="-apple-system"/>
              </a:rPr>
              <a:t>Jupyter</a:t>
            </a:r>
            <a:r>
              <a:rPr lang="en-US" b="0" i="0" dirty="0">
                <a:solidFill>
                  <a:srgbClr val="1F2328"/>
                </a:solidFill>
                <a:effectLst/>
                <a:latin typeface="-apple-system"/>
              </a:rPr>
              <a:t> Notebook to process and clean the data, resulting in a set of clean and readable CSV files. These CSV files are the basis of our analysis and visualization.</a:t>
            </a:r>
            <a:endParaRPr lang="en-US" dirty="0"/>
          </a:p>
        </p:txBody>
      </p:sp>
      <p:sp>
        <p:nvSpPr>
          <p:cNvPr id="7" name="Rectangle 1">
            <a:extLst>
              <a:ext uri="{FF2B5EF4-FFF2-40B4-BE49-F238E27FC236}">
                <a16:creationId xmlns:a16="http://schemas.microsoft.com/office/drawing/2014/main" id="{3FFE7302-6FAE-BCC9-00AC-D4B3300052B6}"/>
              </a:ext>
            </a:extLst>
          </p:cNvPr>
          <p:cNvSpPr>
            <a:spLocks noChangeArrowheads="1"/>
          </p:cNvSpPr>
          <p:nvPr/>
        </p:nvSpPr>
        <p:spPr bwMode="auto">
          <a:xfrm>
            <a:off x="6096001" y="2100290"/>
            <a:ext cx="5839968"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F2328"/>
                </a:solidFill>
                <a:effectLst/>
                <a:latin typeface="-apple-system"/>
              </a:rPr>
              <a:t>Database Creation: To facilitate data management, we created an SQL database named </a:t>
            </a:r>
            <a:r>
              <a:rPr kumimoji="0" lang="en-US" altLang="en-US" b="0" i="0" u="none" strike="noStrike" cap="none" normalizeH="0" baseline="0" dirty="0" err="1">
                <a:ln>
                  <a:noFill/>
                </a:ln>
                <a:solidFill>
                  <a:srgbClr val="1F2328"/>
                </a:solidFill>
                <a:effectLst/>
                <a:latin typeface="ui-monospace"/>
              </a:rPr>
              <a:t>weather_db</a:t>
            </a:r>
            <a:r>
              <a:rPr kumimoji="0" lang="en-US" altLang="en-US" b="0" i="0" u="none" strike="noStrike" cap="none" normalizeH="0" baseline="0" dirty="0">
                <a:ln>
                  <a:noFill/>
                </a:ln>
                <a:solidFill>
                  <a:srgbClr val="1F2328"/>
                </a:solidFill>
                <a:effectLst/>
                <a:latin typeface="-apple-system"/>
              </a:rPr>
              <a:t> to house our processed climate data. This database is used to efficiently store and retrieve data for our project.</a:t>
            </a:r>
            <a:r>
              <a:rPr kumimoji="0" lang="en-US" altLang="en-US" b="0" i="0" u="none" strike="noStrike" cap="none" normalizeH="0" baseline="0" dirty="0">
                <a:ln>
                  <a:noFill/>
                </a:ln>
                <a:solidFill>
                  <a:schemeClr val="tx1"/>
                </a:solidFill>
                <a:effectLst/>
              </a:rPr>
              <a: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9707C598-BA06-C745-03D9-E47C3605CABB}"/>
              </a:ext>
            </a:extLst>
          </p:cNvPr>
          <p:cNvSpPr>
            <a:spLocks noChangeArrowheads="1"/>
          </p:cNvSpPr>
          <p:nvPr/>
        </p:nvSpPr>
        <p:spPr bwMode="auto">
          <a:xfrm>
            <a:off x="6096000" y="3659716"/>
            <a:ext cx="5839969"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F2328"/>
                </a:solidFill>
                <a:effectLst/>
                <a:latin typeface="-apple-system"/>
              </a:rPr>
              <a:t>Data Transformation: Using terminal commands, we converted our clean CSV data into a SQLite database file named </a:t>
            </a:r>
            <a:r>
              <a:rPr kumimoji="0" lang="en-US" altLang="en-US" b="0" i="0" u="none" strike="noStrike" cap="none" normalizeH="0" baseline="0" dirty="0" err="1">
                <a:ln>
                  <a:noFill/>
                </a:ln>
                <a:solidFill>
                  <a:srgbClr val="1F2328"/>
                </a:solidFill>
                <a:effectLst/>
                <a:latin typeface="ui-monospace"/>
              </a:rPr>
              <a:t>weather.sqlite</a:t>
            </a:r>
            <a:r>
              <a:rPr kumimoji="0" lang="en-US" altLang="en-US" b="0" i="0" u="none" strike="noStrike" cap="none" normalizeH="0" baseline="0" dirty="0">
                <a:ln>
                  <a:noFill/>
                </a:ln>
                <a:solidFill>
                  <a:srgbClr val="1F2328"/>
                </a:solidFill>
                <a:effectLst/>
                <a:latin typeface="-apple-system"/>
              </a:rPr>
              <a:t>. This allows for easy integration with various applications and platforms.</a:t>
            </a:r>
            <a:r>
              <a:rPr kumimoji="0" lang="en-US" altLang="en-US" b="0" i="0" u="none" strike="noStrike" cap="none" normalizeH="0" baseline="0" dirty="0">
                <a:ln>
                  <a:noFill/>
                </a:ln>
                <a:solidFill>
                  <a:schemeClr val="tx1"/>
                </a:solidFill>
                <a:effectLst/>
              </a:rPr>
              <a: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7FF3DFE4-2A75-5C65-1B90-A8AB2D500039}"/>
              </a:ext>
            </a:extLst>
          </p:cNvPr>
          <p:cNvSpPr>
            <a:spLocks noChangeArrowheads="1"/>
          </p:cNvSpPr>
          <p:nvPr/>
        </p:nvSpPr>
        <p:spPr bwMode="auto">
          <a:xfrm>
            <a:off x="6107320" y="5130035"/>
            <a:ext cx="5743304"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F2328"/>
                </a:solidFill>
                <a:effectLst/>
                <a:latin typeface="-apple-system"/>
              </a:rPr>
              <a:t>Flask Web Application: We built a Flask web application that connects to our </a:t>
            </a:r>
            <a:r>
              <a:rPr kumimoji="0" lang="en-US" altLang="en-US" b="0" i="0" u="none" strike="noStrike" cap="none" normalizeH="0" baseline="0" dirty="0" err="1">
                <a:ln>
                  <a:noFill/>
                </a:ln>
                <a:solidFill>
                  <a:srgbClr val="1F2328"/>
                </a:solidFill>
                <a:effectLst/>
                <a:latin typeface="ui-monospace"/>
              </a:rPr>
              <a:t>weather.sqlite</a:t>
            </a:r>
            <a:r>
              <a:rPr kumimoji="0" lang="en-US" altLang="en-US" b="0" i="0" u="none" strike="noStrike" cap="none" normalizeH="0" baseline="0" dirty="0">
                <a:ln>
                  <a:noFill/>
                </a:ln>
                <a:solidFill>
                  <a:srgbClr val="1F2328"/>
                </a:solidFill>
                <a:effectLst/>
                <a:latin typeface="-apple-system"/>
              </a:rPr>
              <a:t> database. This application serves as the backend for our project, providing data to our front-end interface.</a:t>
            </a:r>
            <a:r>
              <a:rPr kumimoji="0" lang="en-US" altLang="en-US" b="0" i="0" u="none" strike="noStrike" cap="none" normalizeH="0" baseline="0" dirty="0">
                <a:ln>
                  <a:noFill/>
                </a:ln>
                <a:solidFill>
                  <a:schemeClr val="tx1"/>
                </a:solidFill>
                <a:effectLst/>
              </a:rPr>
              <a: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77955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ud computing data and text">
            <a:extLst>
              <a:ext uri="{FF2B5EF4-FFF2-40B4-BE49-F238E27FC236}">
                <a16:creationId xmlns:a16="http://schemas.microsoft.com/office/drawing/2014/main" id="{B2F8FBFB-A893-2C92-42E9-495763A8BECC}"/>
              </a:ext>
            </a:extLst>
          </p:cNvPr>
          <p:cNvPicPr>
            <a:picLocks noChangeAspect="1"/>
          </p:cNvPicPr>
          <p:nvPr/>
        </p:nvPicPr>
        <p:blipFill rotWithShape="1">
          <a:blip r:embed="rId3"/>
          <a:srcRect t="856" r="-1" b="-1"/>
          <a:stretch/>
        </p:blipFill>
        <p:spPr>
          <a:xfrm>
            <a:off x="-422" y="0"/>
            <a:ext cx="12191999" cy="6858000"/>
          </a:xfrm>
          <a:prstGeom prst="rect">
            <a:avLst/>
          </a:prstGeom>
        </p:spPr>
      </p:pic>
      <p:sp>
        <p:nvSpPr>
          <p:cNvPr id="2" name="Title 1">
            <a:extLst>
              <a:ext uri="{FF2B5EF4-FFF2-40B4-BE49-F238E27FC236}">
                <a16:creationId xmlns:a16="http://schemas.microsoft.com/office/drawing/2014/main" id="{21DE0DE8-2E7E-FA4B-BD3A-5B587A0EB059}"/>
              </a:ext>
            </a:extLst>
          </p:cNvPr>
          <p:cNvSpPr>
            <a:spLocks noGrp="1"/>
          </p:cNvSpPr>
          <p:nvPr>
            <p:ph type="title"/>
          </p:nvPr>
        </p:nvSpPr>
        <p:spPr>
          <a:xfrm>
            <a:off x="6539345" y="9094"/>
            <a:ext cx="5652654" cy="1039091"/>
          </a:xfrm>
        </p:spPr>
        <p:txBody>
          <a:bodyPr/>
          <a:lstStyle/>
          <a:p>
            <a:pPr algn="ctr"/>
            <a:r>
              <a:rPr lang="en-US" b="1" dirty="0">
                <a:solidFill>
                  <a:srgbClr val="262626"/>
                </a:solidFill>
              </a:rPr>
              <a:t>Project Execution Steps</a:t>
            </a:r>
          </a:p>
        </p:txBody>
      </p:sp>
      <p:pic>
        <p:nvPicPr>
          <p:cNvPr id="5" name="Picture 4">
            <a:extLst>
              <a:ext uri="{FF2B5EF4-FFF2-40B4-BE49-F238E27FC236}">
                <a16:creationId xmlns:a16="http://schemas.microsoft.com/office/drawing/2014/main" id="{5C83A5EE-3034-43D2-13FA-02A86E5C5D28}"/>
              </a:ext>
            </a:extLst>
          </p:cNvPr>
          <p:cNvPicPr>
            <a:picLocks noChangeAspect="1"/>
          </p:cNvPicPr>
          <p:nvPr/>
        </p:nvPicPr>
        <p:blipFill>
          <a:blip r:embed="rId4"/>
          <a:stretch>
            <a:fillRect/>
          </a:stretch>
        </p:blipFill>
        <p:spPr>
          <a:xfrm>
            <a:off x="232887" y="298704"/>
            <a:ext cx="3256744" cy="6260592"/>
          </a:xfrm>
          <a:prstGeom prst="rect">
            <a:avLst/>
          </a:prstGeom>
        </p:spPr>
      </p:pic>
      <p:sp>
        <p:nvSpPr>
          <p:cNvPr id="11" name="TextBox 10">
            <a:extLst>
              <a:ext uri="{FF2B5EF4-FFF2-40B4-BE49-F238E27FC236}">
                <a16:creationId xmlns:a16="http://schemas.microsoft.com/office/drawing/2014/main" id="{BBAC2405-08AB-0A17-0782-552003F6F85A}"/>
              </a:ext>
            </a:extLst>
          </p:cNvPr>
          <p:cNvSpPr txBox="1"/>
          <p:nvPr/>
        </p:nvSpPr>
        <p:spPr>
          <a:xfrm flipV="1">
            <a:off x="6221475" y="9273411"/>
            <a:ext cx="1010096" cy="1200329"/>
          </a:xfrm>
          <a:prstGeom prst="rect">
            <a:avLst/>
          </a:prstGeom>
          <a:noFill/>
        </p:spPr>
        <p:txBody>
          <a:bodyPr wrap="square" rtlCol="0">
            <a:spAutoFit/>
          </a:bodyPr>
          <a:lstStyle/>
          <a:p>
            <a:r>
              <a:rPr lang="en-US" dirty="0"/>
              <a:t>Flask Web </a:t>
            </a:r>
            <a:r>
              <a:rPr lang="en-US" dirty="0" err="1"/>
              <a:t>Apllication</a:t>
            </a:r>
            <a:r>
              <a:rPr lang="en-US" dirty="0"/>
              <a:t>: </a:t>
            </a:r>
          </a:p>
        </p:txBody>
      </p:sp>
      <p:sp>
        <p:nvSpPr>
          <p:cNvPr id="14" name="TextBox 13">
            <a:extLst>
              <a:ext uri="{FF2B5EF4-FFF2-40B4-BE49-F238E27FC236}">
                <a16:creationId xmlns:a16="http://schemas.microsoft.com/office/drawing/2014/main" id="{650468B6-AD01-8E02-4E3A-6B0F726382B6}"/>
              </a:ext>
            </a:extLst>
          </p:cNvPr>
          <p:cNvSpPr txBox="1"/>
          <p:nvPr/>
        </p:nvSpPr>
        <p:spPr>
          <a:xfrm>
            <a:off x="4552513" y="3429000"/>
            <a:ext cx="7235576" cy="1477328"/>
          </a:xfrm>
          <a:prstGeom prst="rect">
            <a:avLst/>
          </a:prstGeom>
          <a:noFill/>
        </p:spPr>
        <p:txBody>
          <a:bodyPr wrap="square">
            <a:spAutoFit/>
          </a:bodyPr>
          <a:lstStyle/>
          <a:p>
            <a:r>
              <a:rPr lang="en-US" b="0" i="0" dirty="0">
                <a:solidFill>
                  <a:srgbClr val="1F2328"/>
                </a:solidFill>
                <a:effectLst/>
                <a:latin typeface="-apple-system"/>
              </a:rPr>
              <a:t>Interactive Web Page: Our interactive web page is designed to provide users with an engaging and informative experience. It is built using HTML, JavaScript, and various JavaScript libraries, including </a:t>
            </a:r>
            <a:r>
              <a:rPr lang="en-US" b="0" i="0" dirty="0" err="1">
                <a:solidFill>
                  <a:srgbClr val="1F2328"/>
                </a:solidFill>
                <a:effectLst/>
                <a:latin typeface="-apple-system"/>
              </a:rPr>
              <a:t>Plotly</a:t>
            </a:r>
            <a:r>
              <a:rPr lang="en-US" b="0" i="0" dirty="0">
                <a:solidFill>
                  <a:srgbClr val="1F2328"/>
                </a:solidFill>
                <a:effectLst/>
                <a:latin typeface="-apple-system"/>
              </a:rPr>
              <a:t>, D3, and gif.js. Users can explore climate data through interactive charts, maps, and visualizations.</a:t>
            </a:r>
            <a:endParaRPr lang="en-US" dirty="0"/>
          </a:p>
        </p:txBody>
      </p:sp>
    </p:spTree>
    <p:extLst>
      <p:ext uri="{BB962C8B-B14F-4D97-AF65-F5344CB8AC3E}">
        <p14:creationId xmlns:p14="http://schemas.microsoft.com/office/powerpoint/2010/main" val="3643788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ud computing data and text">
            <a:extLst>
              <a:ext uri="{FF2B5EF4-FFF2-40B4-BE49-F238E27FC236}">
                <a16:creationId xmlns:a16="http://schemas.microsoft.com/office/drawing/2014/main" id="{5B82047E-4B7F-B77B-F307-F3E2889A8A99}"/>
              </a:ext>
            </a:extLst>
          </p:cNvPr>
          <p:cNvPicPr>
            <a:picLocks noChangeAspect="1"/>
          </p:cNvPicPr>
          <p:nvPr/>
        </p:nvPicPr>
        <p:blipFill rotWithShape="1">
          <a:blip r:embed="rId2"/>
          <a:srcRect l="288" r="15056" b="-1"/>
          <a:stretch/>
        </p:blipFill>
        <p:spPr>
          <a:xfrm>
            <a:off x="3049" y="9094"/>
            <a:ext cx="12188951" cy="6858000"/>
          </a:xfrm>
          <a:prstGeom prst="rect">
            <a:avLst/>
          </a:prstGeom>
        </p:spPr>
      </p:pic>
      <p:sp>
        <p:nvSpPr>
          <p:cNvPr id="2" name="Title 1">
            <a:extLst>
              <a:ext uri="{FF2B5EF4-FFF2-40B4-BE49-F238E27FC236}">
                <a16:creationId xmlns:a16="http://schemas.microsoft.com/office/drawing/2014/main" id="{75C058CC-08E8-012B-0679-68AC52E183F4}"/>
              </a:ext>
            </a:extLst>
          </p:cNvPr>
          <p:cNvSpPr>
            <a:spLocks noGrp="1"/>
          </p:cNvSpPr>
          <p:nvPr>
            <p:ph type="title"/>
          </p:nvPr>
        </p:nvSpPr>
        <p:spPr/>
        <p:txBody>
          <a:bodyPr/>
          <a:lstStyle/>
          <a:p>
            <a:endParaRPr lang="en-US"/>
          </a:p>
        </p:txBody>
      </p:sp>
      <p:pic>
        <p:nvPicPr>
          <p:cNvPr id="5" name="Content Placeholder 4" descr="A screenshot of a computer screen&#10;&#10;Description automatically generated">
            <a:extLst>
              <a:ext uri="{FF2B5EF4-FFF2-40B4-BE49-F238E27FC236}">
                <a16:creationId xmlns:a16="http://schemas.microsoft.com/office/drawing/2014/main" id="{53C72F26-1E7B-452A-A45A-B696B3683B07}"/>
              </a:ext>
            </a:extLst>
          </p:cNvPr>
          <p:cNvPicPr>
            <a:picLocks noGrp="1" noChangeAspect="1"/>
          </p:cNvPicPr>
          <p:nvPr>
            <p:ph idx="1"/>
          </p:nvPr>
        </p:nvPicPr>
        <p:blipFill rotWithShape="1">
          <a:blip r:embed="rId3"/>
          <a:srcRect t="6483"/>
          <a:stretch/>
        </p:blipFill>
        <p:spPr>
          <a:xfrm>
            <a:off x="362319" y="142991"/>
            <a:ext cx="11467362" cy="6590205"/>
          </a:xfrm>
        </p:spPr>
      </p:pic>
      <p:sp>
        <p:nvSpPr>
          <p:cNvPr id="7" name="Title 1">
            <a:extLst>
              <a:ext uri="{FF2B5EF4-FFF2-40B4-BE49-F238E27FC236}">
                <a16:creationId xmlns:a16="http://schemas.microsoft.com/office/drawing/2014/main" id="{C9C7E564-9340-0D0E-8D9E-7B38B84F3355}"/>
              </a:ext>
            </a:extLst>
          </p:cNvPr>
          <p:cNvSpPr txBox="1">
            <a:spLocks/>
          </p:cNvSpPr>
          <p:nvPr/>
        </p:nvSpPr>
        <p:spPr>
          <a:xfrm>
            <a:off x="6539346" y="9094"/>
            <a:ext cx="5652654" cy="10390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1F4569"/>
                </a:solidFill>
              </a:rPr>
              <a:t>RAW DATA</a:t>
            </a:r>
          </a:p>
        </p:txBody>
      </p:sp>
    </p:spTree>
    <p:extLst>
      <p:ext uri="{BB962C8B-B14F-4D97-AF65-F5344CB8AC3E}">
        <p14:creationId xmlns:p14="http://schemas.microsoft.com/office/powerpoint/2010/main" val="81336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ud computing data and text">
            <a:extLst>
              <a:ext uri="{FF2B5EF4-FFF2-40B4-BE49-F238E27FC236}">
                <a16:creationId xmlns:a16="http://schemas.microsoft.com/office/drawing/2014/main" id="{C4A1A472-5B33-AE07-EE21-74430E89E947}"/>
              </a:ext>
            </a:extLst>
          </p:cNvPr>
          <p:cNvPicPr>
            <a:picLocks noChangeAspect="1"/>
          </p:cNvPicPr>
          <p:nvPr/>
        </p:nvPicPr>
        <p:blipFill rotWithShape="1">
          <a:blip r:embed="rId2"/>
          <a:srcRect l="288" r="15056" b="-1"/>
          <a:stretch/>
        </p:blipFill>
        <p:spPr>
          <a:xfrm>
            <a:off x="3049" y="9094"/>
            <a:ext cx="12188951" cy="6858000"/>
          </a:xfrm>
          <a:prstGeom prst="rect">
            <a:avLst/>
          </a:prstGeom>
        </p:spPr>
      </p:pic>
      <p:sp>
        <p:nvSpPr>
          <p:cNvPr id="2" name="Title 1">
            <a:extLst>
              <a:ext uri="{FF2B5EF4-FFF2-40B4-BE49-F238E27FC236}">
                <a16:creationId xmlns:a16="http://schemas.microsoft.com/office/drawing/2014/main" id="{AEC0F6B4-40FD-3731-826B-78F02E62D6C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BE2A758-85DC-6E41-45E9-248589AD5855}"/>
              </a:ext>
            </a:extLst>
          </p:cNvPr>
          <p:cNvSpPr>
            <a:spLocks noGrp="1"/>
          </p:cNvSpPr>
          <p:nvPr>
            <p:ph idx="1"/>
          </p:nvPr>
        </p:nvSpPr>
        <p:spPr/>
        <p:txBody>
          <a:bodyPr/>
          <a:lstStyle/>
          <a:p>
            <a:endParaRPr lang="en-US"/>
          </a:p>
        </p:txBody>
      </p:sp>
      <p:pic>
        <p:nvPicPr>
          <p:cNvPr id="4" name="Content Placeholder 4" descr="A screenshot of a computer&#10;&#10;Description automatically generated">
            <a:extLst>
              <a:ext uri="{FF2B5EF4-FFF2-40B4-BE49-F238E27FC236}">
                <a16:creationId xmlns:a16="http://schemas.microsoft.com/office/drawing/2014/main" id="{38F5B495-5959-4336-6236-A7E834CDD64E}"/>
              </a:ext>
            </a:extLst>
          </p:cNvPr>
          <p:cNvPicPr>
            <a:picLocks noChangeAspect="1"/>
          </p:cNvPicPr>
          <p:nvPr/>
        </p:nvPicPr>
        <p:blipFill>
          <a:blip r:embed="rId3"/>
          <a:stretch>
            <a:fillRect/>
          </a:stretch>
        </p:blipFill>
        <p:spPr>
          <a:xfrm>
            <a:off x="708996" y="365125"/>
            <a:ext cx="10918711" cy="5879906"/>
          </a:xfrm>
          <a:prstGeom prst="rect">
            <a:avLst/>
          </a:prstGeom>
        </p:spPr>
      </p:pic>
      <p:sp>
        <p:nvSpPr>
          <p:cNvPr id="6" name="Title 1">
            <a:extLst>
              <a:ext uri="{FF2B5EF4-FFF2-40B4-BE49-F238E27FC236}">
                <a16:creationId xmlns:a16="http://schemas.microsoft.com/office/drawing/2014/main" id="{72630957-0A51-4236-FA18-6F4135CA4196}"/>
              </a:ext>
            </a:extLst>
          </p:cNvPr>
          <p:cNvSpPr txBox="1">
            <a:spLocks/>
          </p:cNvSpPr>
          <p:nvPr/>
        </p:nvSpPr>
        <p:spPr>
          <a:xfrm>
            <a:off x="6539346" y="9094"/>
            <a:ext cx="5652654" cy="10390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rPr>
              <a:t>CLEAN CSV DB</a:t>
            </a:r>
          </a:p>
        </p:txBody>
      </p:sp>
    </p:spTree>
    <p:extLst>
      <p:ext uri="{BB962C8B-B14F-4D97-AF65-F5344CB8AC3E}">
        <p14:creationId xmlns:p14="http://schemas.microsoft.com/office/powerpoint/2010/main" val="24244322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1191</TotalTime>
  <Words>774</Words>
  <Application>Microsoft Macintosh PowerPoint</Application>
  <PresentationFormat>Widescreen</PresentationFormat>
  <Paragraphs>88</Paragraphs>
  <Slides>19</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-apple-system</vt:lpstr>
      <vt:lpstr>Arial</vt:lpstr>
      <vt:lpstr>Calibri</vt:lpstr>
      <vt:lpstr>Calibri Light</vt:lpstr>
      <vt:lpstr>ui-monospace</vt:lpstr>
      <vt:lpstr>Office Theme</vt:lpstr>
      <vt:lpstr>Group 7</vt:lpstr>
      <vt:lpstr>Agenda</vt:lpstr>
      <vt:lpstr>PowerPoint Presentation</vt:lpstr>
      <vt:lpstr>PowerPoint Presentation</vt:lpstr>
      <vt:lpstr>Introduction</vt:lpstr>
      <vt:lpstr>Introduction</vt:lpstr>
      <vt:lpstr>Project Execution Steps</vt:lpstr>
      <vt:lpstr>PowerPoint Presentation</vt:lpstr>
      <vt:lpstr>PowerPoint Presentation</vt:lpstr>
      <vt:lpstr>PowerPoint Presentation</vt:lpstr>
      <vt:lpstr>FLASK APP</vt:lpstr>
      <vt:lpstr>PowerPoint Presentation</vt:lpstr>
      <vt:lpstr>HTML CODE</vt:lpstr>
      <vt:lpstr>JAVA SCRIPT</vt:lpstr>
      <vt:lpstr>PowerPoint Presentation</vt:lpstr>
      <vt:lpstr>PowerPoint Presentation</vt:lpstr>
      <vt:lpstr>Limitations &amp; Challenges</vt:lpstr>
      <vt:lpstr>PowerPoint Presentation</vt:lpstr>
      <vt:lpstr>Group 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MAD Team</dc:title>
  <dc:creator>Michela Petrozzi</dc:creator>
  <cp:lastModifiedBy>Aditi Garg</cp:lastModifiedBy>
  <cp:revision>97</cp:revision>
  <dcterms:created xsi:type="dcterms:W3CDTF">2019-10-02T02:36:43Z</dcterms:created>
  <dcterms:modified xsi:type="dcterms:W3CDTF">2023-10-24T23:32:11Z</dcterms:modified>
</cp:coreProperties>
</file>